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304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2" r:id="rId16"/>
    <p:sldId id="303" r:id="rId17"/>
    <p:sldId id="270" r:id="rId18"/>
    <p:sldId id="271" r:id="rId19"/>
    <p:sldId id="298" r:id="rId20"/>
    <p:sldId id="272" r:id="rId21"/>
    <p:sldId id="273" r:id="rId22"/>
    <p:sldId id="274" r:id="rId23"/>
    <p:sldId id="275" r:id="rId24"/>
    <p:sldId id="299" r:id="rId25"/>
    <p:sldId id="300" r:id="rId2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51:34.5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0 325 24575,'60'0'0,"-8"0"0,2 0 0,-16 0 0,41 0 0,-42 0 0,19 0 0,-4 0 0,-15 0 0,47 0 0,-50 0 0,36 0 0,-25 0 0,8 0 0,-3 0 0,0 0 0,-6 4 0,2-3 0,-3 4 0,-6-5 0,-5 0 0,-1 0 0,-5 0 0,0 0 0,-1 0 0,1 0 0,0 0 0,-5 3 0,9 2 0,-7 0 0,8 3 0,0-3 0,-4 4 0,8 0 0,-7 0 0,8 0 0,-9-1 0,4 1 0,-10 0 0,0-1 0,-1 0 0,-3-3 0,3 2 0,-8-6 0,2 2 0,-5-3 0,1 0 0,-2 0 0,-1 0 0,0 0 0,-3-5 0,-1-4 0,-3-5 0,-4-6 0,3 3 0,-10-8 0,1 4 0,-7-5 0,-5-1 0,4 5 0,-4-4 0,2 9 0,2-3 0,-2 4 0,0 3 0,3-2 0,-7 2 0,7-3 0,-8-1 0,9 1 0,-9-1 0,8 1 0,-3 0 0,4 0 0,0 4 0,4 1 0,1 3 0,5 5 0,5 2 0,11 14 0,8 6 0,11 9 0,4 1 0,-4-5 0,-1 3 0,-3-9 0,-7-1 0,2-2 0,-4-6 0,-4 2 0,-1-3 0,-4-4 0,0-1 0,0 0 0,0-2 0,-3 5 0,2-2 0,-1 7 0,2 0 0,1 1 0,-1 3 0,-3-7 0,0 3 0,-1-4 0,-2 0 0,2 1 0,0-4 0,1-1 0,2 0 0,1 5 0,-2 0 0,1 6 0,-2-6 0,1 3 0,1-4 0,-5 1 0,5-5 0,-8 3 0,-2 2 0,-9 8 0,-3 1 0,-5 4 0,4-1 0,-8-1 0,8 1 0,-3-4 0,4 0 0,4 0 0,-3-1 0,6 1 0,-6-4 0,7 3 0,-4-2 0,1-1 0,2-1 0,-2 0 0,4-3 0,-1 3 0,1-4 0,0 0 0,0 1 0,0-1 0,0 0 0,0-3 0,0 2 0,0-2 0,0 3 0,0 0 0,3 0 0,1-4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51:37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2678 24575,'15'0'0,"-2"0"0,12 0 0,1 0 0,19 0 0,-14 0 0,37 0 0,-30 0 0,33 0 0,-12 0 0,13 0 0,-4 0 0,11 0 0,-4 0 0,-7 0 0,24 0 0,-45 0 0,11 0 0,-1 0 0,-18 0 0,18 0 0,3 0 0,-7 0 0,42-5 0,-46 0 0,19-11 0,-21 1 0,12-11 0,-2 0 0,-6 0 0,-1-4 0,3-2 0,-7-4 0,1-6 0,-6 2 0,-1-1 0,-4 1 0,-6 0 0,-7 7 0,-9 1 0,3 2 0,-7 2 0,3-8 0,-4 4 0,-3-5 0,-2 0 0,-4-13 0,0-3 0,0-13 0,0-7 0,0 12 0,0-10 0,0 19 0,0 1 0,-4 8 0,3 15 0,-4 2 0,5 11 0,0 3 0,0-3 0,0-1 0,0-17 0,-5-20 0,-1-15 0,-3 21 0,0-4-442,-1-3 0,-1-2 442,-2-5 0,0 1 0,3 8 0,0 0 0,-3-1 0,1 1 0,0-24 0,-5 0 0,6 17 0,2 21 0,4 16 0,1 2 884,4 12-884,-3 1 0,2 1 0,-2-2 0,-1-4 0,4-8 0,-8-1 0,3-11 0,-4 0 0,-1-11 0,1 4 0,-1-5 0,1 12 0,4 6 0,1 5 0,1 12 0,2-1 0,-5 10 0,3-4 0,-1 7 0,-2 1 0,2 14 0,-4-4 0,-4 13 0,3-6 0,-13 16 0,11-8 0,-17 15 0,11-6 0,-12 8 0,8 0 0,-3-3 0,6-11 0,0-1 0,5-9 0,1-2 0,4-8 0,1-1 0,3-4 0,1 0 0,0-3 0,2-4 0,-2-12 0,7-16 0,5-1 0,6-19 0,4 8 0,1-5 0,0-4 0,-1 10 0,0 1 0,-5 7 0,-2 9 0,-4 2 0,0 8 0,-1 1 0,1 7 0,-1 1 0,-3 0 0,2 2 0,-6-5 0,6 2 0,-5-3 0,5 0 0,-1-4 0,2 3 0,1-7 0,-1 7 0,-3-3 0,2 7 0,-2 1 0,3 3 0,-3 3 0,3 5 0,-7 4 0,4 3 0,-4-3 0,0-1 0,0-4 0,3 0 0,1-3 0,3-1 0,-1-3 0,1 0 0,4 0 0,1 4 0,13 1 0,-2 3 0,13 6 0,-4 0 0,7 10 0,-1-4 0,-4 3 0,2-8 0,-13 0 0,2-5 0,-9 1 0,-4-3 0,2-4 0,-6 2 0,7-1 0,-3 2 0,4 1 0,0 8 0,6 3 0,1 8 0,0 0 0,3-4 0,-3 3 0,-1-8 0,-1 3 0,-5-9 0,-4 0 0,3-5 0,-7-3 0,3 0 0,-4-4 0,0 0 0,0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51:41.3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2929 24575,'14'0'0,"34"0"0,-2 0 0,32 0 0,-6 0 0,-5 0 0,13 0 0,2 0 0,-18 0 0,35 0 0,-58 0 0,49 0 0,-48 0 0,29 0 0,-20 0 0,6 0 0,-13 0 0,5 0 0,-10 0 0,11-5 0,-17 4 0,9-12 0,-10 3 0,11-14 0,-4 4 0,6-9 0,-1 4 0,-3-10 0,4-1 0,-4-4 0,9-21 0,-18 21 0,12-30 0,-19 29 0,6-16 0,-6 12 0,0-3 0,-7 14 0,-3-3 0,-3 11 0,0 0 0,-2 0 0,2 0 0,-3-5 0,1-14 0,0-1 0,1-18 0,-1 17 0,1-15 0,-6 9 0,4-6 0,-3 1 0,0 18 0,2-2 0,-3 19 0,0-7 0,2 14 0,-6-9 0,6 8 0,-6-13 0,7-4 0,-7 0 0,3-27 0,-4 11 0,0-11 0,0 5 0,0 5 0,0 5 0,0-4 0,0 18 0,0 1 0,0 9 0,0-3 0,0 9 0,0-5 0,0 6 0,0-6 0,0 0 0,0-5 0,0-5 0,0-1 0,0-26 0,0 3 0,-4-5 0,-2-3 0,-9 10 0,3-6 0,-3 7 0,5 9 0,5 11 0,1 1 0,4 5 0,0 4 0,0 2 0,0 0 0,0 3 0,0-3 0,0 4 0,0 4 0,0-3 0,0 4 0,0-1 0,0 1 0,0 4 0,0 0 0,-3 3 0,-1 1 0,-6 10 0,-3 6 0,-7 5 0,1 7 0,-2-3 0,8-1 0,-3 4 0,4-9 0,-1 5 0,-2-6 0,7-3 0,0-1 0,1-4 0,7 1 0,-7-1 0,6 0 0,-5-4 0,5 4 0,-2-4 0,0 5 0,2-1 0,-5 0 0,5-6 0,-2-6 0,6-7 0,2-3 0,3-1 0,4-4 0,0 3 0,1-8 0,-1 8 0,0-3 0,-4 4 0,3 4 0,-3 2 0,-1 2 0,-3 1 0,2 0 0,-2 3 0,0-2 0,2 5 0,-5-5 0,4 5 0,-1-2 0,3 3 0,0 0 0,-1 0 0,1 0 0,-1 0 0,1 0 0,0 0 0,0 0 0,4 0 0,1 3 0,3-2 0,6 7 0,-4-8 0,7 8 0,-2-3 0,4 4 0,0 3 0,-1 1 0,1 1 0,-4 2 0,-2-7 0,-4 5 0,-5-5 0,0 2 0,-4-4 0,1-3 0,-4 2 0,2-5 0,-6 2 0,3-3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6:51:46.5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7178 52 24575,'-20'0'0,"-2"0"0,-41 0 0,-3 0 0,-16-11 0,-10 8-416,39-8 1,-2 0 415,5 9 0,-1 1 0,-1-5 0,-1 0 0,0 5 0,-1 2 0,-4-1 0,-1 0 0,-2 0 0,0 0 0,-7 0 0,0 0 0,7 0 0,1 0 0,-3 0 0,0 0 0,4 0 0,-1 0 0,-4 0 0,1 0 0,6 0 0,1 0 0,-3 2 0,1 1 0,-41 4 0,48-1 0,2 1 0,-28 4 0,20-2 0,3 1 0,-1 2 204,-39 6-204,33-8 0,-6 6 0,-6-3 0,14 7 0,-20-2 0,29-2 627,-42 7-627,48-12 0,-6 4 0,-1 0 0,-8-2 0,-18 10 0,-8 0 0,18-9 0,19 1 0,-1-1 0,-33-1 0,0 9 0,2-9-545,-9 10 545,-2-4 0,42-10 0,-1 1 0,0 2 0,1-1 0,-49 9 0,26 2 0,-13 1 0,31 3 0,-27-2-40,14 8 40,1-9 0,-13 15 0,34-19 0,0 4 0,0-1 0,5-9 0,-4 7 0,-4 0 0,-9-2 0,-23 10 0,7-5 0,-9-5 0,-9-1-395,41-11 1,0 0 394,-49 7 0,46-7 0,-2 0 0,-4 1 0,-2 0 0,-7 0 0,-1-1-437,-2 1 1,0 0 436,-3 3 0,0 1 0,3-1 0,3 1-197,18-1 1,0 0 196,-10 3 0,1-1 0,-13 6 0,-18 6 0,24-7 0,15-2 736,13-5-736,11-2 1421,7 0-1421,12 0 483,-3-4-483,8-1 0,2-3 0,4 0 0,5 0 0,11-7 0,4-9 0,16-8 0,15-14 0,8-1 0,-10 0 0,13-5 0,-27 8 0,16-7 0,-20 12 0,0-1 0,-17 18 0,4-3 0,-13 10 0,3-1 0,-7 1 0,-1 1 0,-3-1 0,3 3 0,-5 1 0,-7 11 0,-9 2 0,-9 12 0,-5 7 0,-3 1 0,-6 10 0,0-4 0,1 5 0,-1-5 0,6-2 0,1-5 0,12-6 0,4-6 0,3-6 0,11-4 0,-7 1 0,11-1 0,-7-3 0,4-1 0,-1 0 0,1 1 0,-9 8 0,-9 10 0,-12 8 0,-16 19 0,13-13 0,-18 13 0,18-14 0,-11 7 0,12-7 0,6-6 0,8-8 0,9-9 0,1-1 0,4-4 0,6-3 0,2-1 0,6-3 0,13 0 0,4 0 0,26 0 0,-4 0 0,18 0 0,18 0 0,-3-5 0,5 4 0,-13-5 0,-5 6 0,1 0 0,-1 0 0,-15 0 0,-8 0 0,-5 0 0,-1 0 0,-4 0 0,-7 0 0,-1 0 0,-12 0 0,7 0 0,-12 0 0,3 0 0,-4 0 0,0 0 0,0 0 0,-3 3 0,-2-2 0,-2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B9C86-F50F-A867-8FCF-200D736D2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94EA603-9341-19F3-1FF4-CB5363A1D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D44667F-2211-672C-AEB0-07A12DA6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867B852-78CA-A9E3-8D4D-D9ABDC42C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F8D7008-5075-C0FB-8536-43E4DC81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821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32B165-249F-64F2-B0CA-00432B7E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15D4E7-31DF-5E17-EDFC-52D520DAA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0233F6-FB5B-E0CE-173E-4F52E6A8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2C818A-21F9-3FB9-9763-C583BC3D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BAFF132-067D-EE1B-AF1F-44441DC9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699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C7A48FA9-DEC8-63F0-1E10-D85BE5466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20834FD-7EFE-5A2A-A2DD-1596D33CE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DC0E0F-0772-98B4-3674-B97877A5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7389233-4BC0-8EA8-A414-B4E1587D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22F1253-0FC7-4BAD-1FBF-0B063703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6606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641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BB04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82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571" y="960628"/>
            <a:ext cx="10816857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29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270BF7-DB71-53C0-F069-A18C6D0D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6C92DC4-830B-FC90-279B-E3C75AC4F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B1C00F-BDD8-CDBF-7903-C435BC21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ED0C39F-F849-F25E-8432-EFAA95A7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AAA81F4-E8AA-C981-B8E0-8C5FE359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149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919D7-8F21-C076-9E01-28FACDCE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6D601B-4408-4B9D-D441-658008054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A9A3CB-A8F9-AB82-3451-7CF97C36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F5A3159-B6D8-3DFC-3566-A597877B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6372E18-451C-047F-237F-7C15D308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828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39C95-1DEB-3897-2E9C-3EAAAE47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AE6E1C-2B03-3EFE-5FD2-08D87B857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0E493FD-C4B5-F44F-6453-94AFFE55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F67AD4F-0CFB-0276-1499-05A081B5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571351B-DB7D-22ED-A508-09DCF5BAF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A6AA3EC-43D0-EFD6-62B0-E13DE695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586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AEAB5D-747F-D9E3-84EB-60F7CD56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98DA13E-7AE5-3E36-D5FB-C63C5A278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6868CD3-63F3-E20F-B8A9-DC6BFCD51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9C9D211-46C7-55D5-B525-D71566E96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8267FD3-F1A8-CCC4-1FD5-2D2D3A5C8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55C0415-9501-66AC-02B0-8F63B98A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FE2313C7-1C09-6814-FDF4-BE1B8893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497890E-107E-E064-214A-51BD0BC9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843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784C7-EAB0-B68A-174B-9511A5F1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A8DAD3E-FF7A-F675-EBD1-62A5613B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5E258B9C-0020-9FCE-4C9A-32CE6BBB1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4FDEF4A-6D42-B59F-F215-F8D5AF0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821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3CB98942-EA25-4ED9-4552-EB925389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DFBB1DD-D0A4-903D-E2D2-B7A0E772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20FAF8D-6A89-9514-0CCA-53284623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9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D7EC7-0D1A-E59B-28C2-15BBF97C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4E9ADA-8CA5-811F-7BA8-9A227385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53625CD-8297-7485-9972-A737EFBF0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FFFA405-4D55-8D76-C7B3-E19007AA0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1096942-B8D6-BE62-26E0-AB8EA42E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FBB9948-59A6-BCE2-2645-DF5EE3FF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061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BD2FE1-65A8-D077-6126-754D0D8F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022C504-2BD7-56C5-E2BF-FA2AA31C9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8DC0C5D-E5EC-191A-876B-C7140CA4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892BCF6-C2D5-528B-F7C0-1A6BFB58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CA49816-C59A-9753-4B9E-0EE737E4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568637-E1EB-1C90-6007-3C114245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52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9CCD0C4-FA16-05DF-598D-82BBCFDF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D7747A3-4081-3843-071B-6AC249D68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11C8915-FC12-9196-4132-D25AB8BC8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CFD-DC96-D146-837A-C053D1183481}" type="datetimeFigureOut">
              <a:t>17.03.2023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B3972BC-78CD-796E-D2F3-DF5EAF449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CEF5A66-74EA-5FAC-C701-D68195CFA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59B55-F8E8-0340-8BCD-8B2BC462C16E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577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4.xml"/><Relationship Id="rId3" Type="http://schemas.openxmlformats.org/officeDocument/2006/relationships/image" Target="../media/image25.png"/><Relationship Id="rId7" Type="http://schemas.openxmlformats.org/officeDocument/2006/relationships/customXml" Target="../ink/ink1.xml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11" Type="http://schemas.openxmlformats.org/officeDocument/2006/relationships/customXml" Target="../ink/ink3.xm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customXml" Target="../ink/ink2.xml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500" y="889000"/>
            <a:ext cx="10794998" cy="5079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632" y="473975"/>
            <a:ext cx="3536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Ø</a:t>
            </a:r>
            <a:r>
              <a:rPr spc="-25" dirty="0"/>
              <a:t>v</a:t>
            </a:r>
            <a:r>
              <a:rPr spc="-10" dirty="0"/>
              <a:t>e</a:t>
            </a:r>
            <a:r>
              <a:rPr spc="-5" dirty="0"/>
              <a:t>l</a:t>
            </a:r>
            <a:r>
              <a:rPr dirty="0"/>
              <a:t>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8874" y="1498213"/>
          <a:ext cx="8773159" cy="2026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langsommere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52400">
                        <a:lnSpc>
                          <a:spcPct val="994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”</a:t>
                      </a:r>
                      <a:r>
                        <a:rPr sz="1800" i="1" spc="-10" dirty="0">
                          <a:latin typeface="Calibri"/>
                          <a:cs typeface="Calibri"/>
                        </a:rPr>
                        <a:t>hvis</a:t>
                      </a:r>
                      <a:r>
                        <a:rPr sz="18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kvinde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konkurrerer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mand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latin typeface="Calibri"/>
                          <a:cs typeface="Calibri"/>
                        </a:rPr>
                        <a:t>så</a:t>
                      </a:r>
                      <a:r>
                        <a:rPr sz="18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manden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altid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vinde”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undersøgelsen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kønsforskelle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98874" y="4721805"/>
          <a:ext cx="877315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langsommere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færre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muskler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35" dirty="0">
                          <a:latin typeface="Calibri"/>
                          <a:cs typeface="Calibri"/>
                        </a:rPr>
                        <a:t>”det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siger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videnskaben”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98875" y="972595"/>
          <a:ext cx="8773159" cy="3388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3990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individuel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konkurrence-idræt </a:t>
                      </a:r>
                      <a:r>
                        <a:rPr sz="1800" b="1" spc="-3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langsommere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end 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56845">
                        <a:lnSpc>
                          <a:spcPts val="211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 individuel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konkurrence-idræt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0020" algn="just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”hvis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konkurrerer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mand så vil manden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altid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have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tid.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FGJ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den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 med tiden 10:49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og CL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mand med tiden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9:93 og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10:49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 9:93”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undersøgelsen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kønsforskelle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8875" y="4602534"/>
          <a:ext cx="8773159" cy="175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langsommere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08279">
                        <a:lnSpc>
                          <a:spcPts val="2110"/>
                        </a:lnSpc>
                        <a:spcBef>
                          <a:spcPts val="3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”Kvinder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ikke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konkurrence-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gen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som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(?)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271" y="971417"/>
            <a:ext cx="1193165" cy="432434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2800" spc="-5" dirty="0">
                <a:solidFill>
                  <a:srgbClr val="FBB040"/>
                </a:solidFill>
                <a:latin typeface="Verdana"/>
                <a:cs typeface="Verdana"/>
              </a:rPr>
              <a:t>Ø</a:t>
            </a:r>
            <a:r>
              <a:rPr sz="2800" spc="-25" dirty="0">
                <a:solidFill>
                  <a:srgbClr val="FBB040"/>
                </a:solidFill>
                <a:latin typeface="Verdana"/>
                <a:cs typeface="Verdana"/>
              </a:rPr>
              <a:t>v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e</a:t>
            </a:r>
            <a:r>
              <a:rPr sz="2800" spc="-5" dirty="0">
                <a:solidFill>
                  <a:srgbClr val="FBB040"/>
                </a:solidFill>
                <a:latin typeface="Verdana"/>
                <a:cs typeface="Verdana"/>
              </a:rPr>
              <a:t>l</a:t>
            </a:r>
            <a:r>
              <a:rPr sz="2800" dirty="0">
                <a:solidFill>
                  <a:srgbClr val="FBB040"/>
                </a:solidFill>
                <a:latin typeface="Verdana"/>
                <a:cs typeface="Verdana"/>
              </a:rPr>
              <a:t>se</a:t>
            </a:r>
            <a:endParaRPr sz="2800">
              <a:latin typeface="Verdana"/>
              <a:cs typeface="Verdan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2090" y="137707"/>
          <a:ext cx="8773159" cy="475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73990">
                        <a:lnSpc>
                          <a:spcPct val="1004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individuel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konkurrence-idræt </a:t>
                      </a:r>
                      <a:r>
                        <a:rPr sz="1800" b="1" spc="-3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langsommere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 mænd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når de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konkurrerer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disciplin og på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historiske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56845">
                        <a:lnSpc>
                          <a:spcPct val="1004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”kvinder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 individuel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konkurrence-idræt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langsommere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når de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konkurrerer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samme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disciplin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og på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historiske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20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”hvis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OL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år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xxxx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konkurrerer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mod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mand så </a:t>
                      </a:r>
                      <a:r>
                        <a:rPr sz="1800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manden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have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tid.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FGJ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</a:t>
                      </a:r>
                      <a:r>
                        <a:rPr sz="18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</a:t>
                      </a:r>
                      <a:r>
                        <a:rPr sz="18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med</a:t>
                      </a:r>
                      <a:r>
                        <a:rPr sz="18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tiden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10:49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og CL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hurtigste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mand med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tiden 9:93 og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10:49 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langsommere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ts val="211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9:93”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91440" marR="299720">
                        <a:lnSpc>
                          <a:spcPct val="1004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(problem: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FGJ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hurtigere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danske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Kristoffer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undersøgelsen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kønsforskelle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2089" y="4996404"/>
          <a:ext cx="8773159" cy="186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ikke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konk-gen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”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ikke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samme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konk-gen”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124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”Kvinder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fra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tidernes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morgen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skullet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være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gode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passe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familien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mændene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gode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jagt”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165">
                <a:tc>
                  <a:txBody>
                    <a:bodyPr/>
                    <a:lstStyle/>
                    <a:p>
                      <a:pPr marL="90805">
                        <a:lnSpc>
                          <a:spcPts val="122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2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”mit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uafsluttede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opgør med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22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1218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Ø</a:t>
            </a:r>
            <a:r>
              <a:rPr spc="-25" dirty="0"/>
              <a:t>v</a:t>
            </a:r>
            <a:r>
              <a:rPr spc="-10" dirty="0"/>
              <a:t>e</a:t>
            </a:r>
            <a:r>
              <a:rPr spc="-5" dirty="0"/>
              <a:t>l</a:t>
            </a:r>
            <a:r>
              <a:rPr dirty="0"/>
              <a:t>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8874" y="1498213"/>
          <a:ext cx="8773159" cy="202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76605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 har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 bedre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blik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 </a:t>
                      </a:r>
                      <a:r>
                        <a:rPr sz="1800" b="1" spc="-3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sociale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end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8465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”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et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stærkere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blik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det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sociale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 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”</a:t>
                      </a:r>
                      <a:r>
                        <a:rPr sz="1800" i="1" spc="-10" dirty="0">
                          <a:latin typeface="Calibri"/>
                          <a:cs typeface="Calibri"/>
                        </a:rPr>
                        <a:t>hvis</a:t>
                      </a:r>
                      <a:r>
                        <a:rPr sz="18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…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latin typeface="Calibri"/>
                          <a:cs typeface="Calibri"/>
                        </a:rPr>
                        <a:t>så</a:t>
                      </a:r>
                      <a:r>
                        <a:rPr sz="18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..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være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bedre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…”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undersøgelsen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kønsforskelle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79079" y="1173093"/>
          <a:ext cx="8773159" cy="2786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r>
                        <a:rPr lang="da-DK" sz="1800" spc="-20" dirty="0"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79079" y="914400"/>
          <a:ext cx="8773159" cy="2786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r>
                        <a:rPr lang="da-DK" sz="1800" spc="-20" dirty="0"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29E6636-FE0E-BA94-C6CD-8520DFB9C3A0}"/>
              </a:ext>
            </a:extLst>
          </p:cNvPr>
          <p:cNvGraphicFramePr>
            <a:graphicFrameLocks noGrp="1"/>
          </p:cNvGraphicFramePr>
          <p:nvPr/>
        </p:nvGraphicFramePr>
        <p:xfrm>
          <a:off x="1160686" y="3962400"/>
          <a:ext cx="8773159" cy="2786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r>
                        <a:rPr lang="da-DK" sz="1800" spc="-20" dirty="0"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2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79079" y="914400"/>
          <a:ext cx="8773159" cy="2786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da-DK" sz="1800" b="1" spc="-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du</a:t>
                      </a:r>
                      <a:r>
                        <a:rPr sz="1800" b="1" spc="-3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vidste ikke</a:t>
                      </a:r>
                      <a:r>
                        <a:rPr sz="1800" b="1" spc="-2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spc="-35" dirty="0">
                          <a:latin typeface="Calibri"/>
                          <a:cs typeface="Calibri"/>
                        </a:rPr>
                        <a:t>ikke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r>
                        <a:rPr lang="da-DK" sz="1800" spc="-20" dirty="0"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da-DK" sz="1800" spc="-25" dirty="0">
                          <a:latin typeface="Calibri"/>
                          <a:cs typeface="Calibri"/>
                        </a:rPr>
                        <a:t>ikke er </a:t>
                      </a:r>
                      <a:r>
                        <a:rPr lang="da-DK" sz="1800" i="1" spc="-25" dirty="0">
                          <a:latin typeface="Calibri"/>
                          <a:cs typeface="Calibri"/>
                        </a:rPr>
                        <a:t>gyldig</a:t>
                      </a:r>
                      <a:endParaRPr sz="1800" i="1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spc="-5" dirty="0">
                          <a:latin typeface="Calibri"/>
                          <a:cs typeface="Calibri"/>
                        </a:rPr>
                        <a:t>ikke din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29E6636-FE0E-BA94-C6CD-8520DFB9C3A0}"/>
              </a:ext>
            </a:extLst>
          </p:cNvPr>
          <p:cNvGraphicFramePr>
            <a:graphicFrameLocks noGrp="1"/>
          </p:cNvGraphicFramePr>
          <p:nvPr/>
        </p:nvGraphicFramePr>
        <p:xfrm>
          <a:off x="1160686" y="3962400"/>
          <a:ext cx="8773159" cy="2786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75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da-DK" sz="1800" b="1" spc="-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du vidste ikke</a:t>
                      </a:r>
                      <a:r>
                        <a:rPr sz="1800" b="1" spc="-25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ysClr val="windowText" lastClr="000000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solidFill>
                          <a:sysClr val="windowText" lastClr="000000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spc="-35" dirty="0">
                          <a:latin typeface="Calibri"/>
                          <a:cs typeface="Calibri"/>
                        </a:rPr>
                        <a:t>ikke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r>
                        <a:rPr lang="da-DK" sz="1800" spc="-20" dirty="0"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spc="-5" dirty="0">
                          <a:latin typeface="Calibri"/>
                          <a:cs typeface="Calibri"/>
                        </a:rPr>
                        <a:t>ikke gyldig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da-DK" sz="180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25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841722"/>
            <a:ext cx="44708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Ø</a:t>
            </a:r>
            <a:r>
              <a:rPr spc="-25" dirty="0"/>
              <a:t>v</a:t>
            </a:r>
            <a:r>
              <a:rPr spc="-10" dirty="0"/>
              <a:t>e</a:t>
            </a:r>
            <a:r>
              <a:rPr spc="-5" dirty="0"/>
              <a:t>l</a:t>
            </a:r>
            <a:r>
              <a:rPr dirty="0"/>
              <a:t>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98874" y="5099050"/>
          <a:ext cx="8773159" cy="175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29259">
                        <a:lnSpc>
                          <a:spcPts val="2090"/>
                        </a:lnSpc>
                        <a:spcBef>
                          <a:spcPts val="39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given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situation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være </a:t>
                      </a:r>
                      <a:r>
                        <a:rPr sz="1800" b="1" spc="-3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bedre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xx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end 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ford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98874" y="1498213"/>
          <a:ext cx="8773159" cy="311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Jeg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ved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94030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kvinder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har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stærkere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blik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det </a:t>
                      </a:r>
                      <a:r>
                        <a:rPr sz="1800" b="1" spc="-3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sociale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end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mænd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18465">
                        <a:lnSpc>
                          <a:spcPts val="211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”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kvinder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har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et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stærkere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blik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det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sociale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end mænd”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4139">
                        <a:lnSpc>
                          <a:spcPct val="997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”</a:t>
                      </a:r>
                      <a:r>
                        <a:rPr sz="1800" i="1" spc="-10" dirty="0">
                          <a:latin typeface="Calibri"/>
                          <a:cs typeface="Calibri"/>
                        </a:rPr>
                        <a:t>hvis</a:t>
                      </a:r>
                      <a:r>
                        <a:rPr sz="18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 i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given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social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situation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hvor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skal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træffes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et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valg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i="1" spc="-5" dirty="0">
                          <a:latin typeface="Calibri"/>
                          <a:cs typeface="Calibri"/>
                        </a:rPr>
                        <a:t>så </a:t>
                      </a:r>
                      <a:r>
                        <a:rPr sz="1800" i="1" spc="-3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vil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være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bedre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identificere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den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person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bedst til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træffe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valget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hvis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NN er en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kvinde”.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begrundelsen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fordi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undersøgelsen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af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kønsforskelle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er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drivkraft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1588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spc="5" dirty="0"/>
              <a:t>a</a:t>
            </a:r>
            <a:r>
              <a:rPr dirty="0"/>
              <a:t>n</a:t>
            </a:r>
            <a:r>
              <a:rPr spc="5" dirty="0"/>
              <a:t>d</a:t>
            </a:r>
            <a:r>
              <a:rPr dirty="0"/>
              <a:t>h</a:t>
            </a:r>
            <a:r>
              <a:rPr spc="-5" dirty="0"/>
              <a:t>e</a:t>
            </a:r>
            <a:r>
              <a:rPr dirty="0"/>
              <a:t>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31" y="1704674"/>
            <a:ext cx="9389164" cy="47185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1588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</a:t>
            </a:r>
            <a:r>
              <a:rPr spc="5" dirty="0"/>
              <a:t>a</a:t>
            </a:r>
            <a:r>
              <a:rPr dirty="0"/>
              <a:t>n</a:t>
            </a:r>
            <a:r>
              <a:rPr spc="5" dirty="0"/>
              <a:t>d</a:t>
            </a:r>
            <a:r>
              <a:rPr dirty="0"/>
              <a:t>h</a:t>
            </a:r>
            <a:r>
              <a:rPr spc="-5" dirty="0"/>
              <a:t>e</a:t>
            </a:r>
            <a:r>
              <a:rPr dirty="0"/>
              <a:t>d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39395F98-028E-239F-1BFB-2775608C48A1}"/>
              </a:ext>
            </a:extLst>
          </p:cNvPr>
          <p:cNvSpPr txBox="1"/>
          <p:nvPr/>
        </p:nvSpPr>
        <p:spPr>
          <a:xfrm>
            <a:off x="851338" y="1954924"/>
            <a:ext cx="6159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Korrespondens -&gt; koordinater på en fodboldbane </a:t>
            </a:r>
          </a:p>
          <a:p>
            <a:endParaRPr lang="da-DK"/>
          </a:p>
          <a:p>
            <a:r>
              <a:rPr lang="da-DK"/>
              <a:t>Koheræns -&gt; vinkel og længde med samme enheder</a:t>
            </a:r>
          </a:p>
          <a:p>
            <a:endParaRPr lang="da-DK"/>
          </a:p>
          <a:p>
            <a:r>
              <a:rPr lang="da-DK"/>
              <a:t>Pragmatik -&gt; Bedst til at få træneren i tale</a:t>
            </a:r>
          </a:p>
        </p:txBody>
      </p:sp>
    </p:spTree>
    <p:extLst>
      <p:ext uri="{BB962C8B-B14F-4D97-AF65-F5344CB8AC3E}">
        <p14:creationId xmlns:p14="http://schemas.microsoft.com/office/powerpoint/2010/main" val="280706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Ludwig Wittgenstein quote: The truly apocalyptic view of the world is that  things...">
            <a:extLst>
              <a:ext uri="{FF2B5EF4-FFF2-40B4-BE49-F238E27FC236}">
                <a16:creationId xmlns:a16="http://schemas.microsoft.com/office/drawing/2014/main" id="{075CD077-5949-D491-A75A-5588EE4E0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41"/>
          <a:stretch/>
        </p:blipFill>
        <p:spPr bwMode="auto">
          <a:xfrm>
            <a:off x="3733800" y="388883"/>
            <a:ext cx="4965700" cy="60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4752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Begrundelse</a:t>
            </a:r>
            <a:r>
              <a:rPr spc="-35" dirty="0"/>
              <a:t> </a:t>
            </a:r>
            <a:r>
              <a:rPr spc="-5" dirty="0"/>
              <a:t>(justification)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88395" y="1890688"/>
            <a:ext cx="8200390" cy="4389120"/>
            <a:chOff x="1588395" y="1890688"/>
            <a:chExt cx="8200390" cy="4389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8395" y="2410984"/>
              <a:ext cx="196137" cy="38682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8452" y="1890688"/>
              <a:ext cx="4020847" cy="3928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8395" y="1890688"/>
              <a:ext cx="8200199" cy="43885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4532" y="5886378"/>
              <a:ext cx="8004062" cy="3928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2457" y="1890688"/>
              <a:ext cx="196137" cy="3995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1903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</a:t>
            </a:r>
            <a:r>
              <a:rPr spc="5" dirty="0"/>
              <a:t>r</a:t>
            </a:r>
            <a:r>
              <a:rPr spc="-10" dirty="0"/>
              <a:t>i</a:t>
            </a:r>
            <a:r>
              <a:rPr dirty="0"/>
              <a:t>s</a:t>
            </a:r>
            <a:r>
              <a:rPr spc="-5" dirty="0"/>
              <a:t>tot</a:t>
            </a:r>
            <a:r>
              <a:rPr spc="-10" dirty="0"/>
              <a:t>el</a:t>
            </a:r>
            <a:r>
              <a:rPr spc="-5" dirty="0"/>
              <a:t>e</a:t>
            </a:r>
            <a:r>
              <a:rPr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589900" cy="29014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571" y="960628"/>
            <a:ext cx="9825990" cy="4794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2800" spc="-5" dirty="0">
                <a:solidFill>
                  <a:srgbClr val="FBB040"/>
                </a:solidFill>
                <a:latin typeface="Verdana"/>
                <a:cs typeface="Verdana"/>
              </a:rPr>
              <a:t>Øvelse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450">
              <a:latin typeface="Verdana"/>
              <a:cs typeface="Verdana"/>
            </a:endParaRPr>
          </a:p>
          <a:p>
            <a:pPr marL="355600" indent="-342900">
              <a:lnSpc>
                <a:spcPts val="2735"/>
              </a:lnSpc>
              <a:buClr>
                <a:srgbClr val="FBB040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163B"/>
                </a:solidFill>
                <a:latin typeface="Verdana"/>
                <a:cs typeface="Verdana"/>
              </a:rPr>
              <a:t>Over</a:t>
            </a:r>
            <a:r>
              <a:rPr sz="2400" b="1" spc="-4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b="1" spc="-5" dirty="0">
                <a:solidFill>
                  <a:srgbClr val="00163B"/>
                </a:solidFill>
                <a:latin typeface="Verdana"/>
                <a:cs typeface="Verdana"/>
              </a:rPr>
              <a:t>grænsen</a:t>
            </a:r>
            <a:endParaRPr sz="2400">
              <a:latin typeface="Verdana"/>
              <a:cs typeface="Verdana"/>
            </a:endParaRPr>
          </a:p>
          <a:p>
            <a:pPr marL="355600" marR="5080">
              <a:lnSpc>
                <a:spcPct val="89900"/>
              </a:lnSpc>
              <a:spcBef>
                <a:spcPts val="150"/>
              </a:spcBef>
            </a:pP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En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person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tænker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på,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man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”må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have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 med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163B"/>
                </a:solidFill>
                <a:latin typeface="Verdana"/>
                <a:cs typeface="Verdana"/>
              </a:rPr>
              <a:t>over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00163B"/>
                </a:solidFill>
                <a:latin typeface="Verdana"/>
                <a:cs typeface="Verdana"/>
              </a:rPr>
              <a:t>grænsen”,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og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så de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andre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deltageres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opgave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gætte, </a:t>
            </a:r>
            <a:r>
              <a:rPr sz="2400" spc="-83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man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må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tage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163B"/>
                </a:solidFill>
                <a:latin typeface="Verdana"/>
                <a:cs typeface="Verdana"/>
              </a:rPr>
              <a:t>over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grænsen.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Personen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der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00163B"/>
                </a:solidFill>
                <a:latin typeface="Verdana"/>
                <a:cs typeface="Verdana"/>
              </a:rPr>
              <a:t>bestemmer,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man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må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have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over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grænsen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kan 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eksempelvis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starte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at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sige: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”Da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jeg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gik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over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grænsen,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tog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jeg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et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æble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med,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og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jeg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kom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5" dirty="0">
                <a:solidFill>
                  <a:srgbClr val="00163B"/>
                </a:solidFill>
                <a:latin typeface="Verdana"/>
                <a:cs typeface="Verdana"/>
              </a:rPr>
              <a:t>over.”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Det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så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de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andres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opgave at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gætte,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man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må tage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00163B"/>
                </a:solidFill>
                <a:latin typeface="Verdana"/>
                <a:cs typeface="Verdana"/>
              </a:rPr>
              <a:t>over,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og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når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de har </a:t>
            </a:r>
            <a:r>
              <a:rPr sz="2400" spc="-83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gættet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det,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kan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de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prøve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gætte,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reglen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for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00163B"/>
                </a:solidFill>
                <a:latin typeface="Verdana"/>
                <a:cs typeface="Verdana"/>
              </a:rPr>
              <a:t>hvad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der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må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komme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over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163B"/>
                </a:solidFill>
                <a:latin typeface="Verdana"/>
                <a:cs typeface="Verdana"/>
              </a:rPr>
              <a:t>grænsen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00163B"/>
                </a:solidFill>
                <a:latin typeface="Verdana"/>
                <a:cs typeface="Verdana"/>
              </a:rPr>
              <a:t>er.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Det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kan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for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eksempel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163B"/>
                </a:solidFill>
                <a:latin typeface="Verdana"/>
                <a:cs typeface="Verdana"/>
              </a:rPr>
              <a:t>være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at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tingen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skal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starte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med</a:t>
            </a:r>
            <a:r>
              <a:rPr sz="2400" spc="10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Æ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eller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at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tingen</a:t>
            </a:r>
            <a:r>
              <a:rPr sz="2400" spc="1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00163B"/>
                </a:solidFill>
                <a:latin typeface="Verdana"/>
                <a:cs typeface="Verdana"/>
              </a:rPr>
              <a:t>skal</a:t>
            </a:r>
            <a:r>
              <a:rPr sz="2400" spc="5" dirty="0">
                <a:solidFill>
                  <a:srgbClr val="00163B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163B"/>
                </a:solidFill>
                <a:latin typeface="Verdana"/>
                <a:cs typeface="Verdana"/>
              </a:rPr>
              <a:t>være</a:t>
            </a:r>
            <a:r>
              <a:rPr sz="2400" dirty="0">
                <a:solidFill>
                  <a:srgbClr val="00163B"/>
                </a:solidFill>
                <a:latin typeface="Verdana"/>
                <a:cs typeface="Verdana"/>
              </a:rPr>
              <a:t> rund.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568" y="1009396"/>
            <a:ext cx="5700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BB040"/>
                </a:solidFill>
                <a:latin typeface="Verdana"/>
                <a:cs typeface="Verdana"/>
              </a:rPr>
              <a:t>Viden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BB040"/>
                </a:solidFill>
                <a:latin typeface="Verdana"/>
                <a:cs typeface="Verdana"/>
              </a:rPr>
              <a:t>–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sz="2800" spc="-60" dirty="0">
                <a:solidFill>
                  <a:srgbClr val="FBB040"/>
                </a:solidFill>
                <a:latin typeface="Verdana"/>
                <a:cs typeface="Verdana"/>
              </a:rPr>
              <a:t>Tanker</a:t>
            </a:r>
            <a:r>
              <a:rPr sz="280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eller</a:t>
            </a:r>
            <a:r>
              <a:rPr sz="280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FBB040"/>
                </a:solidFill>
                <a:latin typeface="Verdana"/>
                <a:cs typeface="Verdana"/>
              </a:rPr>
              <a:t>sætninger?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232" y="1898374"/>
            <a:ext cx="7526388" cy="4959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5972" y="2015158"/>
            <a:ext cx="1181100" cy="1714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26317" y="3809492"/>
            <a:ext cx="1593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Norman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Malcom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568" y="1009396"/>
            <a:ext cx="81566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BB040"/>
                </a:solidFill>
                <a:latin typeface="Verdana"/>
                <a:cs typeface="Verdana"/>
              </a:rPr>
              <a:t>Viden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sz="2800" dirty="0">
                <a:solidFill>
                  <a:srgbClr val="FBB040"/>
                </a:solidFill>
                <a:latin typeface="Verdana"/>
                <a:cs typeface="Verdana"/>
              </a:rPr>
              <a:t>–</a:t>
            </a:r>
            <a:r>
              <a:rPr sz="2800" spc="-10" dirty="0">
                <a:solidFill>
                  <a:srgbClr val="FBB040"/>
                </a:solidFill>
                <a:latin typeface="Verdana"/>
                <a:cs typeface="Verdana"/>
              </a:rPr>
              <a:t> </a:t>
            </a:r>
            <a:r>
              <a:rPr lang="da-DK" sz="2800" spc="-60" dirty="0">
                <a:solidFill>
                  <a:srgbClr val="FBB040"/>
                </a:solidFill>
                <a:latin typeface="Verdana"/>
                <a:cs typeface="Verdana"/>
              </a:rPr>
              <a:t>Natur, Mennesket og samfundet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B19BFA6-B4BF-1C20-519D-4B2BDC1B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8616">
            <a:off x="526515" y="1735129"/>
            <a:ext cx="4267200" cy="2291644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8FDA2C6F-6D71-C4FB-667D-6CFF8AAE978E}"/>
              </a:ext>
            </a:extLst>
          </p:cNvPr>
          <p:cNvSpPr txBox="1"/>
          <p:nvPr/>
        </p:nvSpPr>
        <p:spPr>
          <a:xfrm>
            <a:off x="990600" y="4161703"/>
            <a:ext cx="4798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Hvor bruger du det i det data-analytiske arbejde?</a:t>
            </a:r>
          </a:p>
          <a:p>
            <a:r>
              <a:rPr lang="da-DK"/>
              <a:t>	- domæne kendskab</a:t>
            </a:r>
          </a:p>
          <a:p>
            <a:r>
              <a:rPr lang="da-DK"/>
              <a:t>	- lineær algebra</a:t>
            </a:r>
          </a:p>
          <a:p>
            <a:r>
              <a:rPr lang="da-DK"/>
              <a:t>	- validering af Sentida</a:t>
            </a:r>
          </a:p>
        </p:txBody>
      </p:sp>
    </p:spTree>
    <p:extLst>
      <p:ext uri="{BB962C8B-B14F-4D97-AF65-F5344CB8AC3E}">
        <p14:creationId xmlns:p14="http://schemas.microsoft.com/office/powerpoint/2010/main" val="372512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370029"/>
            <a:ext cx="81566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2800" spc="-5" dirty="0">
                <a:solidFill>
                  <a:srgbClr val="FBB040"/>
                </a:solidFill>
                <a:latin typeface="Verdana"/>
                <a:cs typeface="Verdana"/>
              </a:rPr>
              <a:t>Fra data til viden </a:t>
            </a:r>
            <a:endParaRPr sz="2800">
              <a:latin typeface="Verdana"/>
              <a:cs typeface="Verdana"/>
            </a:endParaRPr>
          </a:p>
        </p:txBody>
      </p:sp>
      <p:pic>
        <p:nvPicPr>
          <p:cNvPr id="2050" name="Picture 2" descr="The data-information-knowledge-wisdom (DIKW) hierarchy as a pyramid to... |  Download Scientific Diagram">
            <a:extLst>
              <a:ext uri="{FF2B5EF4-FFF2-40B4-BE49-F238E27FC236}">
                <a16:creationId xmlns:a16="http://schemas.microsoft.com/office/drawing/2014/main" id="{6EEB80BC-9B80-5C06-0D1C-7A3CBA27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02099"/>
            <a:ext cx="452223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 descr="Et billede, der indeholder diagram&#10;&#10;Automatisk genereret beskrivelse">
            <a:extLst>
              <a:ext uri="{FF2B5EF4-FFF2-40B4-BE49-F238E27FC236}">
                <a16:creationId xmlns:a16="http://schemas.microsoft.com/office/drawing/2014/main" id="{B962C475-02C2-18B5-DE8A-B93DCCDC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66" y="1459302"/>
            <a:ext cx="3241732" cy="2590615"/>
          </a:xfrm>
          <a:prstGeom prst="rect">
            <a:avLst/>
          </a:prstGeom>
        </p:spPr>
      </p:pic>
      <p:pic>
        <p:nvPicPr>
          <p:cNvPr id="8" name="Billede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48EA971-74B0-4ED0-BBE2-4EC1FFC5A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915" y="498521"/>
            <a:ext cx="3048000" cy="807156"/>
          </a:xfrm>
          <a:prstGeom prst="rect">
            <a:avLst/>
          </a:prstGeom>
        </p:spPr>
      </p:pic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0B49A038-532B-BFC6-FA8B-0B544C2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32" y="4203542"/>
            <a:ext cx="4379884" cy="209290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0F44A08-490A-D116-5DC9-42DD9C5A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3429000"/>
            <a:ext cx="25431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A5E32236-556F-DF9E-AF35-9B263384BAF1}"/>
                  </a:ext>
                </a:extLst>
              </p14:cNvPr>
              <p14:cNvContentPartPr/>
              <p14:nvPr/>
            </p14:nvContentPartPr>
            <p14:xfrm>
              <a:off x="3644812" y="5234979"/>
              <a:ext cx="614160" cy="281880"/>
            </p14:xfrm>
          </p:contentPart>
        </mc:Choice>
        <mc:Fallback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A5E32236-556F-DF9E-AF35-9B263384BA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5812" y="5225979"/>
                <a:ext cx="6318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Håndskrift 4">
                <a:extLst>
                  <a:ext uri="{FF2B5EF4-FFF2-40B4-BE49-F238E27FC236}">
                    <a16:creationId xmlns:a16="http://schemas.microsoft.com/office/drawing/2014/main" id="{04480BE0-D2B8-86D3-4AC9-73E4F3BDCDA4}"/>
                  </a:ext>
                </a:extLst>
              </p14:cNvPr>
              <p14:cNvContentPartPr/>
              <p14:nvPr/>
            </p14:nvContentPartPr>
            <p14:xfrm>
              <a:off x="8997652" y="4214379"/>
              <a:ext cx="903600" cy="964080"/>
            </p14:xfrm>
          </p:contentPart>
        </mc:Choice>
        <mc:Fallback>
          <p:pic>
            <p:nvPicPr>
              <p:cNvPr id="5" name="Håndskrift 4">
                <a:extLst>
                  <a:ext uri="{FF2B5EF4-FFF2-40B4-BE49-F238E27FC236}">
                    <a16:creationId xmlns:a16="http://schemas.microsoft.com/office/drawing/2014/main" id="{04480BE0-D2B8-86D3-4AC9-73E4F3BDCD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8652" y="4205739"/>
                <a:ext cx="921240" cy="9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D7080945-C845-208A-C3F9-54294878E92D}"/>
                  </a:ext>
                </a:extLst>
              </p14:cNvPr>
              <p14:cNvContentPartPr/>
              <p14:nvPr/>
            </p14:nvContentPartPr>
            <p14:xfrm>
              <a:off x="10483732" y="1398819"/>
              <a:ext cx="821880" cy="1054440"/>
            </p14:xfrm>
          </p:contentPart>
        </mc:Choice>
        <mc:Fallback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D7080945-C845-208A-C3F9-54294878E9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75092" y="1390179"/>
                <a:ext cx="83952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7C939CC0-4EBB-AB6F-D5B0-1A2902C28A2A}"/>
                  </a:ext>
                </a:extLst>
              </p14:cNvPr>
              <p14:cNvContentPartPr/>
              <p14:nvPr/>
            </p14:nvContentPartPr>
            <p14:xfrm>
              <a:off x="5344012" y="868539"/>
              <a:ext cx="2584440" cy="563040"/>
            </p14:xfrm>
          </p:contentPart>
        </mc:Choice>
        <mc:Fallback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7C939CC0-4EBB-AB6F-D5B0-1A2902C28A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35012" y="859539"/>
                <a:ext cx="2602080" cy="58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52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34" y="190500"/>
            <a:ext cx="60960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1190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B</a:t>
            </a:r>
            <a:r>
              <a:rPr spc="-5" dirty="0"/>
              <a:t>i</a:t>
            </a:r>
            <a:r>
              <a:rPr dirty="0"/>
              <a:t>rk</a:t>
            </a:r>
            <a:r>
              <a:rPr spc="-5" dirty="0"/>
              <a:t>l</a:t>
            </a:r>
            <a:r>
              <a:rPr spc="-10" dirty="0"/>
              <a:t>e</a:t>
            </a:r>
            <a:r>
              <a:rPr dirty="0"/>
              <a:t>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46243" y="117764"/>
            <a:ext cx="9881870" cy="6482080"/>
            <a:chOff x="2246243" y="117764"/>
            <a:chExt cx="9881870" cy="6482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6243" y="117764"/>
              <a:ext cx="5085139" cy="6481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900" y="3062321"/>
              <a:ext cx="5092857" cy="2951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b="78027"/>
          <a:stretch/>
        </p:blipFill>
        <p:spPr>
          <a:xfrm>
            <a:off x="228600" y="304800"/>
            <a:ext cx="11430000" cy="2847561"/>
          </a:xfrm>
          <a:prstGeom prst="rect">
            <a:avLst/>
          </a:prstGeom>
        </p:spPr>
      </p:pic>
      <p:pic>
        <p:nvPicPr>
          <p:cNvPr id="3" name="object 2">
            <a:extLst>
              <a:ext uri="{FF2B5EF4-FFF2-40B4-BE49-F238E27FC236}">
                <a16:creationId xmlns:a16="http://schemas.microsoft.com/office/drawing/2014/main" id="{B85C529D-8E7F-7198-CD05-C7EDDFB0E8B6}"/>
              </a:ext>
            </a:extLst>
          </p:cNvPr>
          <p:cNvPicPr/>
          <p:nvPr/>
        </p:nvPicPr>
        <p:blipFill rotWithShape="1">
          <a:blip r:embed="rId2" cstate="print"/>
          <a:srcRect l="81208" t="56720" b="29667"/>
          <a:stretch/>
        </p:blipFill>
        <p:spPr>
          <a:xfrm>
            <a:off x="9448799" y="2934728"/>
            <a:ext cx="2362199" cy="1905000"/>
          </a:xfrm>
          <a:prstGeom prst="rect">
            <a:avLst/>
          </a:prstGeom>
        </p:spPr>
      </p:pic>
      <p:pic>
        <p:nvPicPr>
          <p:cNvPr id="5" name="object 2">
            <a:extLst>
              <a:ext uri="{FF2B5EF4-FFF2-40B4-BE49-F238E27FC236}">
                <a16:creationId xmlns:a16="http://schemas.microsoft.com/office/drawing/2014/main" id="{39B29635-2CE6-C42C-AB5A-887EDBB1F93A}"/>
              </a:ext>
            </a:extLst>
          </p:cNvPr>
          <p:cNvPicPr/>
          <p:nvPr/>
        </p:nvPicPr>
        <p:blipFill rotWithShape="1">
          <a:blip r:embed="rId2" cstate="print"/>
          <a:srcRect l="6677" t="56720" r="74531" b="29667"/>
          <a:stretch/>
        </p:blipFill>
        <p:spPr>
          <a:xfrm>
            <a:off x="914400" y="2918962"/>
            <a:ext cx="2133601" cy="1905000"/>
          </a:xfrm>
          <a:prstGeom prst="rect">
            <a:avLst/>
          </a:prstGeom>
        </p:spPr>
      </p:pic>
      <p:pic>
        <p:nvPicPr>
          <p:cNvPr id="6" name="object 2">
            <a:extLst>
              <a:ext uri="{FF2B5EF4-FFF2-40B4-BE49-F238E27FC236}">
                <a16:creationId xmlns:a16="http://schemas.microsoft.com/office/drawing/2014/main" id="{B7BF3EE8-5AF7-A55E-1E65-41643DC29F8F}"/>
              </a:ext>
            </a:extLst>
          </p:cNvPr>
          <p:cNvPicPr/>
          <p:nvPr/>
        </p:nvPicPr>
        <p:blipFill rotWithShape="1">
          <a:blip r:embed="rId2" cstate="print"/>
          <a:srcRect l="43960" t="56720" r="37248" b="29667"/>
          <a:stretch/>
        </p:blipFill>
        <p:spPr>
          <a:xfrm>
            <a:off x="5257800" y="2934728"/>
            <a:ext cx="2133600" cy="1905000"/>
          </a:xfrm>
          <a:prstGeom prst="rect">
            <a:avLst/>
          </a:prstGeom>
        </p:spPr>
      </p:pic>
      <p:pic>
        <p:nvPicPr>
          <p:cNvPr id="7" name="object 2">
            <a:extLst>
              <a:ext uri="{FF2B5EF4-FFF2-40B4-BE49-F238E27FC236}">
                <a16:creationId xmlns:a16="http://schemas.microsoft.com/office/drawing/2014/main" id="{A05B4B20-3795-C706-9239-C2AA701FF565}"/>
              </a:ext>
            </a:extLst>
          </p:cNvPr>
          <p:cNvPicPr/>
          <p:nvPr/>
        </p:nvPicPr>
        <p:blipFill rotWithShape="1">
          <a:blip r:embed="rId2" cstate="print"/>
          <a:srcRect l="25839" t="56720" r="56040" b="29667"/>
          <a:stretch/>
        </p:blipFill>
        <p:spPr>
          <a:xfrm>
            <a:off x="3200400" y="2934728"/>
            <a:ext cx="2057400" cy="1905000"/>
          </a:xfrm>
          <a:prstGeom prst="rect">
            <a:avLst/>
          </a:prstGeom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B3D6512F-014C-D2BB-2E1B-4A88A7C93938}"/>
              </a:ext>
            </a:extLst>
          </p:cNvPr>
          <p:cNvPicPr/>
          <p:nvPr/>
        </p:nvPicPr>
        <p:blipFill rotWithShape="1">
          <a:blip r:embed="rId2" cstate="print"/>
          <a:srcRect l="63448" t="57608" r="17955" b="28533"/>
          <a:stretch/>
        </p:blipFill>
        <p:spPr>
          <a:xfrm>
            <a:off x="7239000" y="3065078"/>
            <a:ext cx="24384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304800"/>
            <a:ext cx="6965673" cy="6717195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663F0921-FB2F-3DEF-3351-16B99CD036BE}"/>
              </a:ext>
            </a:extLst>
          </p:cNvPr>
          <p:cNvSpPr txBox="1"/>
          <p:nvPr/>
        </p:nvSpPr>
        <p:spPr>
          <a:xfrm>
            <a:off x="7517027" y="1143000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https://laeremiddel.dk/viden-og-vaerktoejer/videnskabsteori/videnskabsteoretiske-retninger/</a:t>
            </a:r>
          </a:p>
        </p:txBody>
      </p:sp>
    </p:spTree>
    <p:extLst>
      <p:ext uri="{BB962C8B-B14F-4D97-AF65-F5344CB8AC3E}">
        <p14:creationId xmlns:p14="http://schemas.microsoft.com/office/powerpoint/2010/main" val="274898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8520" y="5390874"/>
            <a:ext cx="1680069" cy="109385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9186" y="1560934"/>
            <a:ext cx="11049000" cy="5178425"/>
            <a:chOff x="949186" y="1560934"/>
            <a:chExt cx="11049000" cy="51784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0557" y="4770368"/>
              <a:ext cx="1960025" cy="1968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6" y="2194345"/>
              <a:ext cx="11048998" cy="29121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95320" y="1567284"/>
              <a:ext cx="1590675" cy="1520825"/>
            </a:xfrm>
            <a:custGeom>
              <a:avLst/>
              <a:gdLst/>
              <a:ahLst/>
              <a:cxnLst/>
              <a:rect l="l" t="t" r="r" b="b"/>
              <a:pathLst>
                <a:path w="1590675" h="1520825">
                  <a:moveTo>
                    <a:pt x="795130" y="0"/>
                  </a:moveTo>
                  <a:lnTo>
                    <a:pt x="746693" y="1387"/>
                  </a:lnTo>
                  <a:lnTo>
                    <a:pt x="699023" y="5497"/>
                  </a:lnTo>
                  <a:lnTo>
                    <a:pt x="652204" y="12250"/>
                  </a:lnTo>
                  <a:lnTo>
                    <a:pt x="606319" y="21565"/>
                  </a:lnTo>
                  <a:lnTo>
                    <a:pt x="561451" y="33365"/>
                  </a:lnTo>
                  <a:lnTo>
                    <a:pt x="517683" y="47568"/>
                  </a:lnTo>
                  <a:lnTo>
                    <a:pt x="475099" y="64097"/>
                  </a:lnTo>
                  <a:lnTo>
                    <a:pt x="433781" y="82870"/>
                  </a:lnTo>
                  <a:lnTo>
                    <a:pt x="393813" y="103809"/>
                  </a:lnTo>
                  <a:lnTo>
                    <a:pt x="355277" y="126833"/>
                  </a:lnTo>
                  <a:lnTo>
                    <a:pt x="318258" y="151865"/>
                  </a:lnTo>
                  <a:lnTo>
                    <a:pt x="282838" y="178823"/>
                  </a:lnTo>
                  <a:lnTo>
                    <a:pt x="249100" y="207628"/>
                  </a:lnTo>
                  <a:lnTo>
                    <a:pt x="217128" y="238202"/>
                  </a:lnTo>
                  <a:lnTo>
                    <a:pt x="187004" y="270463"/>
                  </a:lnTo>
                  <a:lnTo>
                    <a:pt x="158813" y="304334"/>
                  </a:lnTo>
                  <a:lnTo>
                    <a:pt x="132636" y="339734"/>
                  </a:lnTo>
                  <a:lnTo>
                    <a:pt x="108558" y="376583"/>
                  </a:lnTo>
                  <a:lnTo>
                    <a:pt x="86661" y="414803"/>
                  </a:lnTo>
                  <a:lnTo>
                    <a:pt x="67029" y="454313"/>
                  </a:lnTo>
                  <a:lnTo>
                    <a:pt x="49745" y="495035"/>
                  </a:lnTo>
                  <a:lnTo>
                    <a:pt x="34891" y="536888"/>
                  </a:lnTo>
                  <a:lnTo>
                    <a:pt x="22552" y="579793"/>
                  </a:lnTo>
                  <a:lnTo>
                    <a:pt x="12810" y="623671"/>
                  </a:lnTo>
                  <a:lnTo>
                    <a:pt x="5749" y="668441"/>
                  </a:lnTo>
                  <a:lnTo>
                    <a:pt x="1451" y="714025"/>
                  </a:lnTo>
                  <a:lnTo>
                    <a:pt x="0" y="760343"/>
                  </a:lnTo>
                  <a:lnTo>
                    <a:pt x="1451" y="806661"/>
                  </a:lnTo>
                  <a:lnTo>
                    <a:pt x="5749" y="852245"/>
                  </a:lnTo>
                  <a:lnTo>
                    <a:pt x="12810" y="897016"/>
                  </a:lnTo>
                  <a:lnTo>
                    <a:pt x="22552" y="940894"/>
                  </a:lnTo>
                  <a:lnTo>
                    <a:pt x="34891" y="983799"/>
                  </a:lnTo>
                  <a:lnTo>
                    <a:pt x="49745" y="1025652"/>
                  </a:lnTo>
                  <a:lnTo>
                    <a:pt x="67029" y="1066373"/>
                  </a:lnTo>
                  <a:lnTo>
                    <a:pt x="86661" y="1105883"/>
                  </a:lnTo>
                  <a:lnTo>
                    <a:pt x="108558" y="1144103"/>
                  </a:lnTo>
                  <a:lnTo>
                    <a:pt x="132636" y="1180952"/>
                  </a:lnTo>
                  <a:lnTo>
                    <a:pt x="158813" y="1216352"/>
                  </a:lnTo>
                  <a:lnTo>
                    <a:pt x="187004" y="1250222"/>
                  </a:lnTo>
                  <a:lnTo>
                    <a:pt x="217128" y="1282484"/>
                  </a:lnTo>
                  <a:lnTo>
                    <a:pt x="249100" y="1313057"/>
                  </a:lnTo>
                  <a:lnTo>
                    <a:pt x="282838" y="1341863"/>
                  </a:lnTo>
                  <a:lnTo>
                    <a:pt x="318258" y="1368821"/>
                  </a:lnTo>
                  <a:lnTo>
                    <a:pt x="355277" y="1393852"/>
                  </a:lnTo>
                  <a:lnTo>
                    <a:pt x="393813" y="1416877"/>
                  </a:lnTo>
                  <a:lnTo>
                    <a:pt x="433781" y="1437816"/>
                  </a:lnTo>
                  <a:lnTo>
                    <a:pt x="475099" y="1456589"/>
                  </a:lnTo>
                  <a:lnTo>
                    <a:pt x="517683" y="1473117"/>
                  </a:lnTo>
                  <a:lnTo>
                    <a:pt x="561451" y="1487321"/>
                  </a:lnTo>
                  <a:lnTo>
                    <a:pt x="606319" y="1499120"/>
                  </a:lnTo>
                  <a:lnTo>
                    <a:pt x="652204" y="1508436"/>
                  </a:lnTo>
                  <a:lnTo>
                    <a:pt x="699023" y="1515189"/>
                  </a:lnTo>
                  <a:lnTo>
                    <a:pt x="746693" y="1519298"/>
                  </a:lnTo>
                  <a:lnTo>
                    <a:pt x="795130" y="1520686"/>
                  </a:lnTo>
                  <a:lnTo>
                    <a:pt x="843567" y="1519298"/>
                  </a:lnTo>
                  <a:lnTo>
                    <a:pt x="891237" y="1515189"/>
                  </a:lnTo>
                  <a:lnTo>
                    <a:pt x="938056" y="1508436"/>
                  </a:lnTo>
                  <a:lnTo>
                    <a:pt x="983941" y="1499120"/>
                  </a:lnTo>
                  <a:lnTo>
                    <a:pt x="1028809" y="1487321"/>
                  </a:lnTo>
                  <a:lnTo>
                    <a:pt x="1072577" y="1473117"/>
                  </a:lnTo>
                  <a:lnTo>
                    <a:pt x="1115161" y="1456589"/>
                  </a:lnTo>
                  <a:lnTo>
                    <a:pt x="1156479" y="1437816"/>
                  </a:lnTo>
                  <a:lnTo>
                    <a:pt x="1196447" y="1416877"/>
                  </a:lnTo>
                  <a:lnTo>
                    <a:pt x="1234983" y="1393852"/>
                  </a:lnTo>
                  <a:lnTo>
                    <a:pt x="1272002" y="1368821"/>
                  </a:lnTo>
                  <a:lnTo>
                    <a:pt x="1307422" y="1341863"/>
                  </a:lnTo>
                  <a:lnTo>
                    <a:pt x="1341160" y="1313057"/>
                  </a:lnTo>
                  <a:lnTo>
                    <a:pt x="1373132" y="1282484"/>
                  </a:lnTo>
                  <a:lnTo>
                    <a:pt x="1403256" y="1250222"/>
                  </a:lnTo>
                  <a:lnTo>
                    <a:pt x="1431447" y="1216352"/>
                  </a:lnTo>
                  <a:lnTo>
                    <a:pt x="1457624" y="1180952"/>
                  </a:lnTo>
                  <a:lnTo>
                    <a:pt x="1481702" y="1144103"/>
                  </a:lnTo>
                  <a:lnTo>
                    <a:pt x="1503599" y="1105883"/>
                  </a:lnTo>
                  <a:lnTo>
                    <a:pt x="1523231" y="1066373"/>
                  </a:lnTo>
                  <a:lnTo>
                    <a:pt x="1540515" y="1025652"/>
                  </a:lnTo>
                  <a:lnTo>
                    <a:pt x="1555369" y="983799"/>
                  </a:lnTo>
                  <a:lnTo>
                    <a:pt x="1567708" y="940894"/>
                  </a:lnTo>
                  <a:lnTo>
                    <a:pt x="1577450" y="897016"/>
                  </a:lnTo>
                  <a:lnTo>
                    <a:pt x="1584511" y="852245"/>
                  </a:lnTo>
                  <a:lnTo>
                    <a:pt x="1588809" y="806661"/>
                  </a:lnTo>
                  <a:lnTo>
                    <a:pt x="1590260" y="760343"/>
                  </a:lnTo>
                  <a:lnTo>
                    <a:pt x="1588809" y="714025"/>
                  </a:lnTo>
                  <a:lnTo>
                    <a:pt x="1584511" y="668441"/>
                  </a:lnTo>
                  <a:lnTo>
                    <a:pt x="1577450" y="623671"/>
                  </a:lnTo>
                  <a:lnTo>
                    <a:pt x="1567708" y="579793"/>
                  </a:lnTo>
                  <a:lnTo>
                    <a:pt x="1555369" y="536888"/>
                  </a:lnTo>
                  <a:lnTo>
                    <a:pt x="1540515" y="495035"/>
                  </a:lnTo>
                  <a:lnTo>
                    <a:pt x="1523231" y="454313"/>
                  </a:lnTo>
                  <a:lnTo>
                    <a:pt x="1503599" y="414803"/>
                  </a:lnTo>
                  <a:lnTo>
                    <a:pt x="1481702" y="376583"/>
                  </a:lnTo>
                  <a:lnTo>
                    <a:pt x="1457624" y="339734"/>
                  </a:lnTo>
                  <a:lnTo>
                    <a:pt x="1431447" y="304334"/>
                  </a:lnTo>
                  <a:lnTo>
                    <a:pt x="1403256" y="270463"/>
                  </a:lnTo>
                  <a:lnTo>
                    <a:pt x="1373132" y="238202"/>
                  </a:lnTo>
                  <a:lnTo>
                    <a:pt x="1341160" y="207628"/>
                  </a:lnTo>
                  <a:lnTo>
                    <a:pt x="1307422" y="178823"/>
                  </a:lnTo>
                  <a:lnTo>
                    <a:pt x="1272002" y="151865"/>
                  </a:lnTo>
                  <a:lnTo>
                    <a:pt x="1234983" y="126833"/>
                  </a:lnTo>
                  <a:lnTo>
                    <a:pt x="1196447" y="103809"/>
                  </a:lnTo>
                  <a:lnTo>
                    <a:pt x="1156479" y="82870"/>
                  </a:lnTo>
                  <a:lnTo>
                    <a:pt x="1115161" y="64097"/>
                  </a:lnTo>
                  <a:lnTo>
                    <a:pt x="1072577" y="47568"/>
                  </a:lnTo>
                  <a:lnTo>
                    <a:pt x="1028809" y="33365"/>
                  </a:lnTo>
                  <a:lnTo>
                    <a:pt x="983941" y="21565"/>
                  </a:lnTo>
                  <a:lnTo>
                    <a:pt x="938056" y="12250"/>
                  </a:lnTo>
                  <a:lnTo>
                    <a:pt x="891237" y="5497"/>
                  </a:lnTo>
                  <a:lnTo>
                    <a:pt x="843567" y="1387"/>
                  </a:lnTo>
                  <a:lnTo>
                    <a:pt x="795130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95320" y="1567284"/>
              <a:ext cx="1590675" cy="1520825"/>
            </a:xfrm>
            <a:custGeom>
              <a:avLst/>
              <a:gdLst/>
              <a:ahLst/>
              <a:cxnLst/>
              <a:rect l="l" t="t" r="r" b="b"/>
              <a:pathLst>
                <a:path w="1590675" h="1520825">
                  <a:moveTo>
                    <a:pt x="0" y="760343"/>
                  </a:moveTo>
                  <a:lnTo>
                    <a:pt x="1451" y="714025"/>
                  </a:lnTo>
                  <a:lnTo>
                    <a:pt x="5749" y="668441"/>
                  </a:lnTo>
                  <a:lnTo>
                    <a:pt x="12810" y="623670"/>
                  </a:lnTo>
                  <a:lnTo>
                    <a:pt x="22552" y="579793"/>
                  </a:lnTo>
                  <a:lnTo>
                    <a:pt x="34891" y="536888"/>
                  </a:lnTo>
                  <a:lnTo>
                    <a:pt x="49745" y="495035"/>
                  </a:lnTo>
                  <a:lnTo>
                    <a:pt x="67029" y="454313"/>
                  </a:lnTo>
                  <a:lnTo>
                    <a:pt x="86661" y="414803"/>
                  </a:lnTo>
                  <a:lnTo>
                    <a:pt x="108558" y="376583"/>
                  </a:lnTo>
                  <a:lnTo>
                    <a:pt x="132636" y="339734"/>
                  </a:lnTo>
                  <a:lnTo>
                    <a:pt x="158813" y="304334"/>
                  </a:lnTo>
                  <a:lnTo>
                    <a:pt x="187004" y="270463"/>
                  </a:lnTo>
                  <a:lnTo>
                    <a:pt x="217128" y="238202"/>
                  </a:lnTo>
                  <a:lnTo>
                    <a:pt x="249100" y="207628"/>
                  </a:lnTo>
                  <a:lnTo>
                    <a:pt x="282838" y="178823"/>
                  </a:lnTo>
                  <a:lnTo>
                    <a:pt x="318258" y="151865"/>
                  </a:lnTo>
                  <a:lnTo>
                    <a:pt x="355277" y="126833"/>
                  </a:lnTo>
                  <a:lnTo>
                    <a:pt x="393812" y="103809"/>
                  </a:lnTo>
                  <a:lnTo>
                    <a:pt x="433781" y="82870"/>
                  </a:lnTo>
                  <a:lnTo>
                    <a:pt x="475099" y="64097"/>
                  </a:lnTo>
                  <a:lnTo>
                    <a:pt x="517683" y="47569"/>
                  </a:lnTo>
                  <a:lnTo>
                    <a:pt x="561451" y="33365"/>
                  </a:lnTo>
                  <a:lnTo>
                    <a:pt x="606319" y="21565"/>
                  </a:lnTo>
                  <a:lnTo>
                    <a:pt x="652204" y="12250"/>
                  </a:lnTo>
                  <a:lnTo>
                    <a:pt x="699023" y="5497"/>
                  </a:lnTo>
                  <a:lnTo>
                    <a:pt x="746693" y="1387"/>
                  </a:lnTo>
                  <a:lnTo>
                    <a:pt x="795130" y="0"/>
                  </a:lnTo>
                  <a:lnTo>
                    <a:pt x="843567" y="1387"/>
                  </a:lnTo>
                  <a:lnTo>
                    <a:pt x="891237" y="5497"/>
                  </a:lnTo>
                  <a:lnTo>
                    <a:pt x="938056" y="12250"/>
                  </a:lnTo>
                  <a:lnTo>
                    <a:pt x="983941" y="21565"/>
                  </a:lnTo>
                  <a:lnTo>
                    <a:pt x="1028809" y="33365"/>
                  </a:lnTo>
                  <a:lnTo>
                    <a:pt x="1072577" y="47569"/>
                  </a:lnTo>
                  <a:lnTo>
                    <a:pt x="1115161" y="64097"/>
                  </a:lnTo>
                  <a:lnTo>
                    <a:pt x="1156479" y="82870"/>
                  </a:lnTo>
                  <a:lnTo>
                    <a:pt x="1196448" y="103809"/>
                  </a:lnTo>
                  <a:lnTo>
                    <a:pt x="1234983" y="126833"/>
                  </a:lnTo>
                  <a:lnTo>
                    <a:pt x="1272002" y="151865"/>
                  </a:lnTo>
                  <a:lnTo>
                    <a:pt x="1307423" y="178823"/>
                  </a:lnTo>
                  <a:lnTo>
                    <a:pt x="1341160" y="207628"/>
                  </a:lnTo>
                  <a:lnTo>
                    <a:pt x="1373132" y="238202"/>
                  </a:lnTo>
                  <a:lnTo>
                    <a:pt x="1403256" y="270463"/>
                  </a:lnTo>
                  <a:lnTo>
                    <a:pt x="1431447" y="304334"/>
                  </a:lnTo>
                  <a:lnTo>
                    <a:pt x="1457624" y="339734"/>
                  </a:lnTo>
                  <a:lnTo>
                    <a:pt x="1481702" y="376583"/>
                  </a:lnTo>
                  <a:lnTo>
                    <a:pt x="1503599" y="414803"/>
                  </a:lnTo>
                  <a:lnTo>
                    <a:pt x="1523231" y="454313"/>
                  </a:lnTo>
                  <a:lnTo>
                    <a:pt x="1540515" y="495035"/>
                  </a:lnTo>
                  <a:lnTo>
                    <a:pt x="1555369" y="536888"/>
                  </a:lnTo>
                  <a:lnTo>
                    <a:pt x="1567708" y="579793"/>
                  </a:lnTo>
                  <a:lnTo>
                    <a:pt x="1577450" y="623670"/>
                  </a:lnTo>
                  <a:lnTo>
                    <a:pt x="1584511" y="668441"/>
                  </a:lnTo>
                  <a:lnTo>
                    <a:pt x="1588809" y="714025"/>
                  </a:lnTo>
                  <a:lnTo>
                    <a:pt x="1590261" y="760343"/>
                  </a:lnTo>
                  <a:lnTo>
                    <a:pt x="1588809" y="806661"/>
                  </a:lnTo>
                  <a:lnTo>
                    <a:pt x="1584511" y="852245"/>
                  </a:lnTo>
                  <a:lnTo>
                    <a:pt x="1577450" y="897016"/>
                  </a:lnTo>
                  <a:lnTo>
                    <a:pt x="1567708" y="940893"/>
                  </a:lnTo>
                  <a:lnTo>
                    <a:pt x="1555369" y="983799"/>
                  </a:lnTo>
                  <a:lnTo>
                    <a:pt x="1540515" y="1025652"/>
                  </a:lnTo>
                  <a:lnTo>
                    <a:pt x="1523231" y="1066373"/>
                  </a:lnTo>
                  <a:lnTo>
                    <a:pt x="1503599" y="1105883"/>
                  </a:lnTo>
                  <a:lnTo>
                    <a:pt x="1481702" y="1144103"/>
                  </a:lnTo>
                  <a:lnTo>
                    <a:pt x="1457624" y="1180953"/>
                  </a:lnTo>
                  <a:lnTo>
                    <a:pt x="1431447" y="1216352"/>
                  </a:lnTo>
                  <a:lnTo>
                    <a:pt x="1403256" y="1250223"/>
                  </a:lnTo>
                  <a:lnTo>
                    <a:pt x="1373132" y="1282485"/>
                  </a:lnTo>
                  <a:lnTo>
                    <a:pt x="1341160" y="1313058"/>
                  </a:lnTo>
                  <a:lnTo>
                    <a:pt x="1307423" y="1341863"/>
                  </a:lnTo>
                  <a:lnTo>
                    <a:pt x="1272002" y="1368822"/>
                  </a:lnTo>
                  <a:lnTo>
                    <a:pt x="1234983" y="1393853"/>
                  </a:lnTo>
                  <a:lnTo>
                    <a:pt x="1196448" y="1416877"/>
                  </a:lnTo>
                  <a:lnTo>
                    <a:pt x="1156479" y="1437816"/>
                  </a:lnTo>
                  <a:lnTo>
                    <a:pt x="1115161" y="1456589"/>
                  </a:lnTo>
                  <a:lnTo>
                    <a:pt x="1072577" y="1473118"/>
                  </a:lnTo>
                  <a:lnTo>
                    <a:pt x="1028809" y="1487321"/>
                  </a:lnTo>
                  <a:lnTo>
                    <a:pt x="983941" y="1499121"/>
                  </a:lnTo>
                  <a:lnTo>
                    <a:pt x="938056" y="1508436"/>
                  </a:lnTo>
                  <a:lnTo>
                    <a:pt x="891237" y="1515189"/>
                  </a:lnTo>
                  <a:lnTo>
                    <a:pt x="843567" y="1519299"/>
                  </a:lnTo>
                  <a:lnTo>
                    <a:pt x="795130" y="1520687"/>
                  </a:lnTo>
                  <a:lnTo>
                    <a:pt x="746693" y="1519299"/>
                  </a:lnTo>
                  <a:lnTo>
                    <a:pt x="699023" y="1515189"/>
                  </a:lnTo>
                  <a:lnTo>
                    <a:pt x="652204" y="1508436"/>
                  </a:lnTo>
                  <a:lnTo>
                    <a:pt x="606319" y="1499121"/>
                  </a:lnTo>
                  <a:lnTo>
                    <a:pt x="561451" y="1487321"/>
                  </a:lnTo>
                  <a:lnTo>
                    <a:pt x="517683" y="1473118"/>
                  </a:lnTo>
                  <a:lnTo>
                    <a:pt x="475099" y="1456589"/>
                  </a:lnTo>
                  <a:lnTo>
                    <a:pt x="433781" y="1437816"/>
                  </a:lnTo>
                  <a:lnTo>
                    <a:pt x="393812" y="1416877"/>
                  </a:lnTo>
                  <a:lnTo>
                    <a:pt x="355277" y="1393853"/>
                  </a:lnTo>
                  <a:lnTo>
                    <a:pt x="318258" y="1368822"/>
                  </a:lnTo>
                  <a:lnTo>
                    <a:pt x="282838" y="1341863"/>
                  </a:lnTo>
                  <a:lnTo>
                    <a:pt x="249100" y="1313058"/>
                  </a:lnTo>
                  <a:lnTo>
                    <a:pt x="217128" y="1282485"/>
                  </a:lnTo>
                  <a:lnTo>
                    <a:pt x="187004" y="1250223"/>
                  </a:lnTo>
                  <a:lnTo>
                    <a:pt x="158813" y="1216352"/>
                  </a:lnTo>
                  <a:lnTo>
                    <a:pt x="132636" y="1180953"/>
                  </a:lnTo>
                  <a:lnTo>
                    <a:pt x="108558" y="1144103"/>
                  </a:lnTo>
                  <a:lnTo>
                    <a:pt x="86661" y="1105883"/>
                  </a:lnTo>
                  <a:lnTo>
                    <a:pt x="67029" y="1066373"/>
                  </a:lnTo>
                  <a:lnTo>
                    <a:pt x="49745" y="1025652"/>
                  </a:lnTo>
                  <a:lnTo>
                    <a:pt x="34891" y="983799"/>
                  </a:lnTo>
                  <a:lnTo>
                    <a:pt x="22552" y="940893"/>
                  </a:lnTo>
                  <a:lnTo>
                    <a:pt x="12810" y="897016"/>
                  </a:lnTo>
                  <a:lnTo>
                    <a:pt x="5749" y="852245"/>
                  </a:lnTo>
                  <a:lnTo>
                    <a:pt x="1451" y="806661"/>
                  </a:lnTo>
                  <a:lnTo>
                    <a:pt x="0" y="760343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7571" y="960628"/>
            <a:ext cx="6816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5" dirty="0"/>
              <a:t> setup</a:t>
            </a:r>
            <a:r>
              <a:rPr dirty="0"/>
              <a:t> –</a:t>
            </a:r>
            <a:r>
              <a:rPr spc="-15" dirty="0"/>
              <a:t> </a:t>
            </a:r>
            <a:r>
              <a:rPr spc="-5" dirty="0"/>
              <a:t>Epistemologi</a:t>
            </a:r>
            <a:r>
              <a:rPr spc="-10" dirty="0"/>
              <a:t> </a:t>
            </a:r>
            <a:r>
              <a:rPr dirty="0"/>
              <a:t>&amp; </a:t>
            </a:r>
            <a:r>
              <a:rPr spc="-5" dirty="0"/>
              <a:t>Ontologi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94338" y="1889252"/>
            <a:ext cx="7931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T: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træer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grønne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59153" y="4227719"/>
            <a:ext cx="4381500" cy="2358390"/>
            <a:chOff x="7259153" y="4227719"/>
            <a:chExt cx="4381500" cy="235839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0522" y="4265000"/>
              <a:ext cx="1680069" cy="9290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265503" y="4234069"/>
              <a:ext cx="3240405" cy="2345690"/>
            </a:xfrm>
            <a:custGeom>
              <a:avLst/>
              <a:gdLst/>
              <a:ahLst/>
              <a:cxnLst/>
              <a:rect l="l" t="t" r="r" b="b"/>
              <a:pathLst>
                <a:path w="3240404" h="2345690">
                  <a:moveTo>
                    <a:pt x="1620079" y="0"/>
                  </a:moveTo>
                  <a:lnTo>
                    <a:pt x="1564383" y="680"/>
                  </a:lnTo>
                  <a:lnTo>
                    <a:pt x="1509158" y="2705"/>
                  </a:lnTo>
                  <a:lnTo>
                    <a:pt x="1454435" y="6055"/>
                  </a:lnTo>
                  <a:lnTo>
                    <a:pt x="1400244" y="10706"/>
                  </a:lnTo>
                  <a:lnTo>
                    <a:pt x="1346614" y="16637"/>
                  </a:lnTo>
                  <a:lnTo>
                    <a:pt x="1293576" y="23827"/>
                  </a:lnTo>
                  <a:lnTo>
                    <a:pt x="1241161" y="32253"/>
                  </a:lnTo>
                  <a:lnTo>
                    <a:pt x="1189397" y="41894"/>
                  </a:lnTo>
                  <a:lnTo>
                    <a:pt x="1138317" y="52727"/>
                  </a:lnTo>
                  <a:lnTo>
                    <a:pt x="1087948" y="64731"/>
                  </a:lnTo>
                  <a:lnTo>
                    <a:pt x="1038323" y="77885"/>
                  </a:lnTo>
                  <a:lnTo>
                    <a:pt x="989471" y="92165"/>
                  </a:lnTo>
                  <a:lnTo>
                    <a:pt x="941421" y="107551"/>
                  </a:lnTo>
                  <a:lnTo>
                    <a:pt x="894205" y="124021"/>
                  </a:lnTo>
                  <a:lnTo>
                    <a:pt x="847853" y="141552"/>
                  </a:lnTo>
                  <a:lnTo>
                    <a:pt x="802394" y="160123"/>
                  </a:lnTo>
                  <a:lnTo>
                    <a:pt x="757858" y="179713"/>
                  </a:lnTo>
                  <a:lnTo>
                    <a:pt x="714277" y="200298"/>
                  </a:lnTo>
                  <a:lnTo>
                    <a:pt x="671680" y="221858"/>
                  </a:lnTo>
                  <a:lnTo>
                    <a:pt x="630096" y="244371"/>
                  </a:lnTo>
                  <a:lnTo>
                    <a:pt x="589558" y="267814"/>
                  </a:lnTo>
                  <a:lnTo>
                    <a:pt x="550094" y="292166"/>
                  </a:lnTo>
                  <a:lnTo>
                    <a:pt x="511734" y="317405"/>
                  </a:lnTo>
                  <a:lnTo>
                    <a:pt x="474510" y="343510"/>
                  </a:lnTo>
                  <a:lnTo>
                    <a:pt x="438450" y="370457"/>
                  </a:lnTo>
                  <a:lnTo>
                    <a:pt x="403586" y="398227"/>
                  </a:lnTo>
                  <a:lnTo>
                    <a:pt x="369947" y="426796"/>
                  </a:lnTo>
                  <a:lnTo>
                    <a:pt x="337563" y="456143"/>
                  </a:lnTo>
                  <a:lnTo>
                    <a:pt x="306465" y="486246"/>
                  </a:lnTo>
                  <a:lnTo>
                    <a:pt x="276684" y="517083"/>
                  </a:lnTo>
                  <a:lnTo>
                    <a:pt x="248248" y="548633"/>
                  </a:lnTo>
                  <a:lnTo>
                    <a:pt x="221188" y="580873"/>
                  </a:lnTo>
                  <a:lnTo>
                    <a:pt x="195534" y="613782"/>
                  </a:lnTo>
                  <a:lnTo>
                    <a:pt x="171317" y="647338"/>
                  </a:lnTo>
                  <a:lnTo>
                    <a:pt x="148567" y="681519"/>
                  </a:lnTo>
                  <a:lnTo>
                    <a:pt x="127313" y="716303"/>
                  </a:lnTo>
                  <a:lnTo>
                    <a:pt x="107587" y="751669"/>
                  </a:lnTo>
                  <a:lnTo>
                    <a:pt x="89417" y="787594"/>
                  </a:lnTo>
                  <a:lnTo>
                    <a:pt x="72835" y="824057"/>
                  </a:lnTo>
                  <a:lnTo>
                    <a:pt x="57870" y="861035"/>
                  </a:lnTo>
                  <a:lnTo>
                    <a:pt x="44553" y="898508"/>
                  </a:lnTo>
                  <a:lnTo>
                    <a:pt x="32914" y="936453"/>
                  </a:lnTo>
                  <a:lnTo>
                    <a:pt x="22982" y="974848"/>
                  </a:lnTo>
                  <a:lnTo>
                    <a:pt x="14789" y="1013672"/>
                  </a:lnTo>
                  <a:lnTo>
                    <a:pt x="8364" y="1052903"/>
                  </a:lnTo>
                  <a:lnTo>
                    <a:pt x="3737" y="1092518"/>
                  </a:lnTo>
                  <a:lnTo>
                    <a:pt x="939" y="1132497"/>
                  </a:lnTo>
                  <a:lnTo>
                    <a:pt x="0" y="1172817"/>
                  </a:lnTo>
                  <a:lnTo>
                    <a:pt x="939" y="1213136"/>
                  </a:lnTo>
                  <a:lnTo>
                    <a:pt x="3737" y="1253115"/>
                  </a:lnTo>
                  <a:lnTo>
                    <a:pt x="8364" y="1292730"/>
                  </a:lnTo>
                  <a:lnTo>
                    <a:pt x="14789" y="1331961"/>
                  </a:lnTo>
                  <a:lnTo>
                    <a:pt x="22982" y="1370785"/>
                  </a:lnTo>
                  <a:lnTo>
                    <a:pt x="32914" y="1409180"/>
                  </a:lnTo>
                  <a:lnTo>
                    <a:pt x="44553" y="1447125"/>
                  </a:lnTo>
                  <a:lnTo>
                    <a:pt x="57870" y="1484598"/>
                  </a:lnTo>
                  <a:lnTo>
                    <a:pt x="72835" y="1521576"/>
                  </a:lnTo>
                  <a:lnTo>
                    <a:pt x="89417" y="1558039"/>
                  </a:lnTo>
                  <a:lnTo>
                    <a:pt x="107587" y="1593964"/>
                  </a:lnTo>
                  <a:lnTo>
                    <a:pt x="127313" y="1629330"/>
                  </a:lnTo>
                  <a:lnTo>
                    <a:pt x="148567" y="1664114"/>
                  </a:lnTo>
                  <a:lnTo>
                    <a:pt x="171317" y="1698295"/>
                  </a:lnTo>
                  <a:lnTo>
                    <a:pt x="195534" y="1731851"/>
                  </a:lnTo>
                  <a:lnTo>
                    <a:pt x="221188" y="1764760"/>
                  </a:lnTo>
                  <a:lnTo>
                    <a:pt x="248248" y="1797000"/>
                  </a:lnTo>
                  <a:lnTo>
                    <a:pt x="276684" y="1828550"/>
                  </a:lnTo>
                  <a:lnTo>
                    <a:pt x="306465" y="1859387"/>
                  </a:lnTo>
                  <a:lnTo>
                    <a:pt x="337563" y="1889490"/>
                  </a:lnTo>
                  <a:lnTo>
                    <a:pt x="369947" y="1918837"/>
                  </a:lnTo>
                  <a:lnTo>
                    <a:pt x="403586" y="1947406"/>
                  </a:lnTo>
                  <a:lnTo>
                    <a:pt x="438450" y="1975176"/>
                  </a:lnTo>
                  <a:lnTo>
                    <a:pt x="474510" y="2002124"/>
                  </a:lnTo>
                  <a:lnTo>
                    <a:pt x="511734" y="2028228"/>
                  </a:lnTo>
                  <a:lnTo>
                    <a:pt x="550094" y="2053467"/>
                  </a:lnTo>
                  <a:lnTo>
                    <a:pt x="589558" y="2077819"/>
                  </a:lnTo>
                  <a:lnTo>
                    <a:pt x="630096" y="2101263"/>
                  </a:lnTo>
                  <a:lnTo>
                    <a:pt x="671680" y="2123775"/>
                  </a:lnTo>
                  <a:lnTo>
                    <a:pt x="714277" y="2145335"/>
                  </a:lnTo>
                  <a:lnTo>
                    <a:pt x="757858" y="2165921"/>
                  </a:lnTo>
                  <a:lnTo>
                    <a:pt x="802394" y="2185510"/>
                  </a:lnTo>
                  <a:lnTo>
                    <a:pt x="847853" y="2204081"/>
                  </a:lnTo>
                  <a:lnTo>
                    <a:pt x="894205" y="2221612"/>
                  </a:lnTo>
                  <a:lnTo>
                    <a:pt x="941421" y="2238082"/>
                  </a:lnTo>
                  <a:lnTo>
                    <a:pt x="989471" y="2253468"/>
                  </a:lnTo>
                  <a:lnTo>
                    <a:pt x="1038323" y="2267749"/>
                  </a:lnTo>
                  <a:lnTo>
                    <a:pt x="1087948" y="2280902"/>
                  </a:lnTo>
                  <a:lnTo>
                    <a:pt x="1138317" y="2292906"/>
                  </a:lnTo>
                  <a:lnTo>
                    <a:pt x="1189397" y="2303740"/>
                  </a:lnTo>
                  <a:lnTo>
                    <a:pt x="1241161" y="2313380"/>
                  </a:lnTo>
                  <a:lnTo>
                    <a:pt x="1293576" y="2321806"/>
                  </a:lnTo>
                  <a:lnTo>
                    <a:pt x="1346614" y="2328996"/>
                  </a:lnTo>
                  <a:lnTo>
                    <a:pt x="1400244" y="2334927"/>
                  </a:lnTo>
                  <a:lnTo>
                    <a:pt x="1454435" y="2339579"/>
                  </a:lnTo>
                  <a:lnTo>
                    <a:pt x="1509158" y="2342928"/>
                  </a:lnTo>
                  <a:lnTo>
                    <a:pt x="1564383" y="2344954"/>
                  </a:lnTo>
                  <a:lnTo>
                    <a:pt x="1620079" y="2345634"/>
                  </a:lnTo>
                  <a:lnTo>
                    <a:pt x="1675775" y="2344954"/>
                  </a:lnTo>
                  <a:lnTo>
                    <a:pt x="1730999" y="2342928"/>
                  </a:lnTo>
                  <a:lnTo>
                    <a:pt x="1785722" y="2339579"/>
                  </a:lnTo>
                  <a:lnTo>
                    <a:pt x="1839914" y="2334927"/>
                  </a:lnTo>
                  <a:lnTo>
                    <a:pt x="1893543" y="2328996"/>
                  </a:lnTo>
                  <a:lnTo>
                    <a:pt x="1946581" y="2321806"/>
                  </a:lnTo>
                  <a:lnTo>
                    <a:pt x="1998996" y="2313380"/>
                  </a:lnTo>
                  <a:lnTo>
                    <a:pt x="2050760" y="2303740"/>
                  </a:lnTo>
                  <a:lnTo>
                    <a:pt x="2101840" y="2292906"/>
                  </a:lnTo>
                  <a:lnTo>
                    <a:pt x="2152209" y="2280902"/>
                  </a:lnTo>
                  <a:lnTo>
                    <a:pt x="2201834" y="2267749"/>
                  </a:lnTo>
                  <a:lnTo>
                    <a:pt x="2250686" y="2253468"/>
                  </a:lnTo>
                  <a:lnTo>
                    <a:pt x="2298736" y="2238082"/>
                  </a:lnTo>
                  <a:lnTo>
                    <a:pt x="2345952" y="2221612"/>
                  </a:lnTo>
                  <a:lnTo>
                    <a:pt x="2392304" y="2204081"/>
                  </a:lnTo>
                  <a:lnTo>
                    <a:pt x="2437763" y="2185510"/>
                  </a:lnTo>
                  <a:lnTo>
                    <a:pt x="2482298" y="2165921"/>
                  </a:lnTo>
                  <a:lnTo>
                    <a:pt x="2525880" y="2145335"/>
                  </a:lnTo>
                  <a:lnTo>
                    <a:pt x="2568477" y="2123775"/>
                  </a:lnTo>
                  <a:lnTo>
                    <a:pt x="2610060" y="2101263"/>
                  </a:lnTo>
                  <a:lnTo>
                    <a:pt x="2650599" y="2077819"/>
                  </a:lnTo>
                  <a:lnTo>
                    <a:pt x="2690063" y="2053467"/>
                  </a:lnTo>
                  <a:lnTo>
                    <a:pt x="2728422" y="2028228"/>
                  </a:lnTo>
                  <a:lnTo>
                    <a:pt x="2765647" y="2002124"/>
                  </a:lnTo>
                  <a:lnTo>
                    <a:pt x="2801706" y="1975176"/>
                  </a:lnTo>
                  <a:lnTo>
                    <a:pt x="2836571" y="1947406"/>
                  </a:lnTo>
                  <a:lnTo>
                    <a:pt x="2870210" y="1918837"/>
                  </a:lnTo>
                  <a:lnTo>
                    <a:pt x="2902593" y="1889490"/>
                  </a:lnTo>
                  <a:lnTo>
                    <a:pt x="2933691" y="1859387"/>
                  </a:lnTo>
                  <a:lnTo>
                    <a:pt x="2963473" y="1828550"/>
                  </a:lnTo>
                  <a:lnTo>
                    <a:pt x="2991909" y="1797000"/>
                  </a:lnTo>
                  <a:lnTo>
                    <a:pt x="3018969" y="1764760"/>
                  </a:lnTo>
                  <a:lnTo>
                    <a:pt x="3044622" y="1731851"/>
                  </a:lnTo>
                  <a:lnTo>
                    <a:pt x="3068839" y="1698295"/>
                  </a:lnTo>
                  <a:lnTo>
                    <a:pt x="3091590" y="1664114"/>
                  </a:lnTo>
                  <a:lnTo>
                    <a:pt x="3112843" y="1629330"/>
                  </a:lnTo>
                  <a:lnTo>
                    <a:pt x="3132570" y="1593964"/>
                  </a:lnTo>
                  <a:lnTo>
                    <a:pt x="3150739" y="1558039"/>
                  </a:lnTo>
                  <a:lnTo>
                    <a:pt x="3167321" y="1521576"/>
                  </a:lnTo>
                  <a:lnTo>
                    <a:pt x="3182286" y="1484598"/>
                  </a:lnTo>
                  <a:lnTo>
                    <a:pt x="3195603" y="1447125"/>
                  </a:lnTo>
                  <a:lnTo>
                    <a:pt x="3207243" y="1409180"/>
                  </a:lnTo>
                  <a:lnTo>
                    <a:pt x="3217174" y="1370785"/>
                  </a:lnTo>
                  <a:lnTo>
                    <a:pt x="3225367" y="1331961"/>
                  </a:lnTo>
                  <a:lnTo>
                    <a:pt x="3231793" y="1292730"/>
                  </a:lnTo>
                  <a:lnTo>
                    <a:pt x="3236419" y="1253115"/>
                  </a:lnTo>
                  <a:lnTo>
                    <a:pt x="3239217" y="1213136"/>
                  </a:lnTo>
                  <a:lnTo>
                    <a:pt x="3240157" y="1172817"/>
                  </a:lnTo>
                  <a:lnTo>
                    <a:pt x="3239217" y="1132497"/>
                  </a:lnTo>
                  <a:lnTo>
                    <a:pt x="3236419" y="1092518"/>
                  </a:lnTo>
                  <a:lnTo>
                    <a:pt x="3231793" y="1052903"/>
                  </a:lnTo>
                  <a:lnTo>
                    <a:pt x="3225367" y="1013672"/>
                  </a:lnTo>
                  <a:lnTo>
                    <a:pt x="3217174" y="974848"/>
                  </a:lnTo>
                  <a:lnTo>
                    <a:pt x="3207243" y="936453"/>
                  </a:lnTo>
                  <a:lnTo>
                    <a:pt x="3195603" y="898508"/>
                  </a:lnTo>
                  <a:lnTo>
                    <a:pt x="3182286" y="861035"/>
                  </a:lnTo>
                  <a:lnTo>
                    <a:pt x="3167321" y="824057"/>
                  </a:lnTo>
                  <a:lnTo>
                    <a:pt x="3150739" y="787594"/>
                  </a:lnTo>
                  <a:lnTo>
                    <a:pt x="3132570" y="751669"/>
                  </a:lnTo>
                  <a:lnTo>
                    <a:pt x="3112843" y="716303"/>
                  </a:lnTo>
                  <a:lnTo>
                    <a:pt x="3091590" y="681519"/>
                  </a:lnTo>
                  <a:lnTo>
                    <a:pt x="3068839" y="647338"/>
                  </a:lnTo>
                  <a:lnTo>
                    <a:pt x="3044622" y="613782"/>
                  </a:lnTo>
                  <a:lnTo>
                    <a:pt x="3018969" y="580873"/>
                  </a:lnTo>
                  <a:lnTo>
                    <a:pt x="2991909" y="548633"/>
                  </a:lnTo>
                  <a:lnTo>
                    <a:pt x="2963473" y="517083"/>
                  </a:lnTo>
                  <a:lnTo>
                    <a:pt x="2933691" y="486246"/>
                  </a:lnTo>
                  <a:lnTo>
                    <a:pt x="2902593" y="456143"/>
                  </a:lnTo>
                  <a:lnTo>
                    <a:pt x="2870210" y="426796"/>
                  </a:lnTo>
                  <a:lnTo>
                    <a:pt x="2836571" y="398227"/>
                  </a:lnTo>
                  <a:lnTo>
                    <a:pt x="2801706" y="370457"/>
                  </a:lnTo>
                  <a:lnTo>
                    <a:pt x="2765647" y="343510"/>
                  </a:lnTo>
                  <a:lnTo>
                    <a:pt x="2728422" y="317405"/>
                  </a:lnTo>
                  <a:lnTo>
                    <a:pt x="2690063" y="292166"/>
                  </a:lnTo>
                  <a:lnTo>
                    <a:pt x="2650599" y="267814"/>
                  </a:lnTo>
                  <a:lnTo>
                    <a:pt x="2610060" y="244371"/>
                  </a:lnTo>
                  <a:lnTo>
                    <a:pt x="2568477" y="221858"/>
                  </a:lnTo>
                  <a:lnTo>
                    <a:pt x="2525880" y="200298"/>
                  </a:lnTo>
                  <a:lnTo>
                    <a:pt x="2482298" y="179713"/>
                  </a:lnTo>
                  <a:lnTo>
                    <a:pt x="2437763" y="160123"/>
                  </a:lnTo>
                  <a:lnTo>
                    <a:pt x="2392304" y="141552"/>
                  </a:lnTo>
                  <a:lnTo>
                    <a:pt x="2345952" y="124021"/>
                  </a:lnTo>
                  <a:lnTo>
                    <a:pt x="2298736" y="107551"/>
                  </a:lnTo>
                  <a:lnTo>
                    <a:pt x="2250686" y="92165"/>
                  </a:lnTo>
                  <a:lnTo>
                    <a:pt x="2201834" y="77885"/>
                  </a:lnTo>
                  <a:lnTo>
                    <a:pt x="2152209" y="64731"/>
                  </a:lnTo>
                  <a:lnTo>
                    <a:pt x="2101840" y="52727"/>
                  </a:lnTo>
                  <a:lnTo>
                    <a:pt x="2050760" y="41894"/>
                  </a:lnTo>
                  <a:lnTo>
                    <a:pt x="1998996" y="32253"/>
                  </a:lnTo>
                  <a:lnTo>
                    <a:pt x="1946581" y="23827"/>
                  </a:lnTo>
                  <a:lnTo>
                    <a:pt x="1893543" y="16637"/>
                  </a:lnTo>
                  <a:lnTo>
                    <a:pt x="1839914" y="10706"/>
                  </a:lnTo>
                  <a:lnTo>
                    <a:pt x="1785722" y="6055"/>
                  </a:lnTo>
                  <a:lnTo>
                    <a:pt x="1730999" y="2705"/>
                  </a:lnTo>
                  <a:lnTo>
                    <a:pt x="1675775" y="680"/>
                  </a:lnTo>
                  <a:lnTo>
                    <a:pt x="162007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65503" y="4234069"/>
              <a:ext cx="3240405" cy="2345690"/>
            </a:xfrm>
            <a:custGeom>
              <a:avLst/>
              <a:gdLst/>
              <a:ahLst/>
              <a:cxnLst/>
              <a:rect l="l" t="t" r="r" b="b"/>
              <a:pathLst>
                <a:path w="3240404" h="2345690">
                  <a:moveTo>
                    <a:pt x="0" y="1172818"/>
                  </a:moveTo>
                  <a:lnTo>
                    <a:pt x="939" y="1132498"/>
                  </a:lnTo>
                  <a:lnTo>
                    <a:pt x="3737" y="1092519"/>
                  </a:lnTo>
                  <a:lnTo>
                    <a:pt x="8364" y="1052904"/>
                  </a:lnTo>
                  <a:lnTo>
                    <a:pt x="14789" y="1013673"/>
                  </a:lnTo>
                  <a:lnTo>
                    <a:pt x="22982" y="974849"/>
                  </a:lnTo>
                  <a:lnTo>
                    <a:pt x="32914" y="936454"/>
                  </a:lnTo>
                  <a:lnTo>
                    <a:pt x="44553" y="898509"/>
                  </a:lnTo>
                  <a:lnTo>
                    <a:pt x="57870" y="861036"/>
                  </a:lnTo>
                  <a:lnTo>
                    <a:pt x="72835" y="824057"/>
                  </a:lnTo>
                  <a:lnTo>
                    <a:pt x="89417" y="787594"/>
                  </a:lnTo>
                  <a:lnTo>
                    <a:pt x="107587" y="751669"/>
                  </a:lnTo>
                  <a:lnTo>
                    <a:pt x="127313" y="716304"/>
                  </a:lnTo>
                  <a:lnTo>
                    <a:pt x="148567" y="681520"/>
                  </a:lnTo>
                  <a:lnTo>
                    <a:pt x="171317" y="647339"/>
                  </a:lnTo>
                  <a:lnTo>
                    <a:pt x="195534" y="613783"/>
                  </a:lnTo>
                  <a:lnTo>
                    <a:pt x="221188" y="580874"/>
                  </a:lnTo>
                  <a:lnTo>
                    <a:pt x="248247" y="548633"/>
                  </a:lnTo>
                  <a:lnTo>
                    <a:pt x="276683" y="517084"/>
                  </a:lnTo>
                  <a:lnTo>
                    <a:pt x="306465" y="486246"/>
                  </a:lnTo>
                  <a:lnTo>
                    <a:pt x="337563" y="456143"/>
                  </a:lnTo>
                  <a:lnTo>
                    <a:pt x="369947" y="426796"/>
                  </a:lnTo>
                  <a:lnTo>
                    <a:pt x="403586" y="398227"/>
                  </a:lnTo>
                  <a:lnTo>
                    <a:pt x="438450" y="370458"/>
                  </a:lnTo>
                  <a:lnTo>
                    <a:pt x="474509" y="343510"/>
                  </a:lnTo>
                  <a:lnTo>
                    <a:pt x="511734" y="317405"/>
                  </a:lnTo>
                  <a:lnTo>
                    <a:pt x="550093" y="292166"/>
                  </a:lnTo>
                  <a:lnTo>
                    <a:pt x="589558" y="267814"/>
                  </a:lnTo>
                  <a:lnTo>
                    <a:pt x="630096" y="244371"/>
                  </a:lnTo>
                  <a:lnTo>
                    <a:pt x="671679" y="221858"/>
                  </a:lnTo>
                  <a:lnTo>
                    <a:pt x="714277" y="200298"/>
                  </a:lnTo>
                  <a:lnTo>
                    <a:pt x="757858" y="179713"/>
                  </a:lnTo>
                  <a:lnTo>
                    <a:pt x="802393" y="160123"/>
                  </a:lnTo>
                  <a:lnTo>
                    <a:pt x="847852" y="141552"/>
                  </a:lnTo>
                  <a:lnTo>
                    <a:pt x="894205" y="124021"/>
                  </a:lnTo>
                  <a:lnTo>
                    <a:pt x="941421" y="107551"/>
                  </a:lnTo>
                  <a:lnTo>
                    <a:pt x="989470" y="92165"/>
                  </a:lnTo>
                  <a:lnTo>
                    <a:pt x="1038323" y="77885"/>
                  </a:lnTo>
                  <a:lnTo>
                    <a:pt x="1087948" y="64731"/>
                  </a:lnTo>
                  <a:lnTo>
                    <a:pt x="1138316" y="52727"/>
                  </a:lnTo>
                  <a:lnTo>
                    <a:pt x="1189397" y="41894"/>
                  </a:lnTo>
                  <a:lnTo>
                    <a:pt x="1241160" y="32253"/>
                  </a:lnTo>
                  <a:lnTo>
                    <a:pt x="1293575" y="23827"/>
                  </a:lnTo>
                  <a:lnTo>
                    <a:pt x="1346613" y="16637"/>
                  </a:lnTo>
                  <a:lnTo>
                    <a:pt x="1400243" y="10706"/>
                  </a:lnTo>
                  <a:lnTo>
                    <a:pt x="1454434" y="6055"/>
                  </a:lnTo>
                  <a:lnTo>
                    <a:pt x="1509157" y="2705"/>
                  </a:lnTo>
                  <a:lnTo>
                    <a:pt x="1564382" y="680"/>
                  </a:lnTo>
                  <a:lnTo>
                    <a:pt x="1620078" y="0"/>
                  </a:lnTo>
                  <a:lnTo>
                    <a:pt x="1675773" y="680"/>
                  </a:lnTo>
                  <a:lnTo>
                    <a:pt x="1730998" y="2705"/>
                  </a:lnTo>
                  <a:lnTo>
                    <a:pt x="1785721" y="6055"/>
                  </a:lnTo>
                  <a:lnTo>
                    <a:pt x="1839913" y="10706"/>
                  </a:lnTo>
                  <a:lnTo>
                    <a:pt x="1893542" y="16637"/>
                  </a:lnTo>
                  <a:lnTo>
                    <a:pt x="1946580" y="23827"/>
                  </a:lnTo>
                  <a:lnTo>
                    <a:pt x="1998996" y="32253"/>
                  </a:lnTo>
                  <a:lnTo>
                    <a:pt x="2050759" y="41894"/>
                  </a:lnTo>
                  <a:lnTo>
                    <a:pt x="2101839" y="52727"/>
                  </a:lnTo>
                  <a:lnTo>
                    <a:pt x="2152208" y="64731"/>
                  </a:lnTo>
                  <a:lnTo>
                    <a:pt x="2201833" y="77885"/>
                  </a:lnTo>
                  <a:lnTo>
                    <a:pt x="2250685" y="92165"/>
                  </a:lnTo>
                  <a:lnTo>
                    <a:pt x="2298735" y="107551"/>
                  </a:lnTo>
                  <a:lnTo>
                    <a:pt x="2345951" y="124021"/>
                  </a:lnTo>
                  <a:lnTo>
                    <a:pt x="2392303" y="141552"/>
                  </a:lnTo>
                  <a:lnTo>
                    <a:pt x="2437762" y="160123"/>
                  </a:lnTo>
                  <a:lnTo>
                    <a:pt x="2482298" y="179713"/>
                  </a:lnTo>
                  <a:lnTo>
                    <a:pt x="2525879" y="200298"/>
                  </a:lnTo>
                  <a:lnTo>
                    <a:pt x="2568476" y="221858"/>
                  </a:lnTo>
                  <a:lnTo>
                    <a:pt x="2610060" y="244371"/>
                  </a:lnTo>
                  <a:lnTo>
                    <a:pt x="2650598" y="267814"/>
                  </a:lnTo>
                  <a:lnTo>
                    <a:pt x="2690062" y="292166"/>
                  </a:lnTo>
                  <a:lnTo>
                    <a:pt x="2728422" y="317405"/>
                  </a:lnTo>
                  <a:lnTo>
                    <a:pt x="2765646" y="343510"/>
                  </a:lnTo>
                  <a:lnTo>
                    <a:pt x="2801706" y="370458"/>
                  </a:lnTo>
                  <a:lnTo>
                    <a:pt x="2836570" y="398227"/>
                  </a:lnTo>
                  <a:lnTo>
                    <a:pt x="2870209" y="426796"/>
                  </a:lnTo>
                  <a:lnTo>
                    <a:pt x="2902593" y="456143"/>
                  </a:lnTo>
                  <a:lnTo>
                    <a:pt x="2933691" y="486246"/>
                  </a:lnTo>
                  <a:lnTo>
                    <a:pt x="2963473" y="517084"/>
                  </a:lnTo>
                  <a:lnTo>
                    <a:pt x="2991908" y="548633"/>
                  </a:lnTo>
                  <a:lnTo>
                    <a:pt x="3018968" y="580874"/>
                  </a:lnTo>
                  <a:lnTo>
                    <a:pt x="3044622" y="613783"/>
                  </a:lnTo>
                  <a:lnTo>
                    <a:pt x="3068839" y="647339"/>
                  </a:lnTo>
                  <a:lnTo>
                    <a:pt x="3091589" y="681520"/>
                  </a:lnTo>
                  <a:lnTo>
                    <a:pt x="3112843" y="716304"/>
                  </a:lnTo>
                  <a:lnTo>
                    <a:pt x="3132569" y="751669"/>
                  </a:lnTo>
                  <a:lnTo>
                    <a:pt x="3150739" y="787594"/>
                  </a:lnTo>
                  <a:lnTo>
                    <a:pt x="3167321" y="824057"/>
                  </a:lnTo>
                  <a:lnTo>
                    <a:pt x="3182286" y="861036"/>
                  </a:lnTo>
                  <a:lnTo>
                    <a:pt x="3195603" y="898509"/>
                  </a:lnTo>
                  <a:lnTo>
                    <a:pt x="3207242" y="936454"/>
                  </a:lnTo>
                  <a:lnTo>
                    <a:pt x="3217174" y="974849"/>
                  </a:lnTo>
                  <a:lnTo>
                    <a:pt x="3225367" y="1013673"/>
                  </a:lnTo>
                  <a:lnTo>
                    <a:pt x="3231792" y="1052904"/>
                  </a:lnTo>
                  <a:lnTo>
                    <a:pt x="3236419" y="1092519"/>
                  </a:lnTo>
                  <a:lnTo>
                    <a:pt x="3239217" y="1132498"/>
                  </a:lnTo>
                  <a:lnTo>
                    <a:pt x="3240157" y="1172818"/>
                  </a:lnTo>
                  <a:lnTo>
                    <a:pt x="3239217" y="1213137"/>
                  </a:lnTo>
                  <a:lnTo>
                    <a:pt x="3236419" y="1253116"/>
                  </a:lnTo>
                  <a:lnTo>
                    <a:pt x="3231792" y="1292731"/>
                  </a:lnTo>
                  <a:lnTo>
                    <a:pt x="3225367" y="1331962"/>
                  </a:lnTo>
                  <a:lnTo>
                    <a:pt x="3217174" y="1370786"/>
                  </a:lnTo>
                  <a:lnTo>
                    <a:pt x="3207242" y="1409181"/>
                  </a:lnTo>
                  <a:lnTo>
                    <a:pt x="3195603" y="1447126"/>
                  </a:lnTo>
                  <a:lnTo>
                    <a:pt x="3182286" y="1484599"/>
                  </a:lnTo>
                  <a:lnTo>
                    <a:pt x="3167321" y="1521577"/>
                  </a:lnTo>
                  <a:lnTo>
                    <a:pt x="3150739" y="1558040"/>
                  </a:lnTo>
                  <a:lnTo>
                    <a:pt x="3132569" y="1593965"/>
                  </a:lnTo>
                  <a:lnTo>
                    <a:pt x="3112843" y="1629331"/>
                  </a:lnTo>
                  <a:lnTo>
                    <a:pt x="3091589" y="1664115"/>
                  </a:lnTo>
                  <a:lnTo>
                    <a:pt x="3068839" y="1698296"/>
                  </a:lnTo>
                  <a:lnTo>
                    <a:pt x="3044622" y="1731852"/>
                  </a:lnTo>
                  <a:lnTo>
                    <a:pt x="3018968" y="1764761"/>
                  </a:lnTo>
                  <a:lnTo>
                    <a:pt x="2991908" y="1797001"/>
                  </a:lnTo>
                  <a:lnTo>
                    <a:pt x="2963473" y="1828551"/>
                  </a:lnTo>
                  <a:lnTo>
                    <a:pt x="2933691" y="1859388"/>
                  </a:lnTo>
                  <a:lnTo>
                    <a:pt x="2902593" y="1889491"/>
                  </a:lnTo>
                  <a:lnTo>
                    <a:pt x="2870209" y="1918838"/>
                  </a:lnTo>
                  <a:lnTo>
                    <a:pt x="2836570" y="1947407"/>
                  </a:lnTo>
                  <a:lnTo>
                    <a:pt x="2801706" y="1975177"/>
                  </a:lnTo>
                  <a:lnTo>
                    <a:pt x="2765646" y="2002124"/>
                  </a:lnTo>
                  <a:lnTo>
                    <a:pt x="2728422" y="2028229"/>
                  </a:lnTo>
                  <a:lnTo>
                    <a:pt x="2690062" y="2053468"/>
                  </a:lnTo>
                  <a:lnTo>
                    <a:pt x="2650598" y="2077820"/>
                  </a:lnTo>
                  <a:lnTo>
                    <a:pt x="2610060" y="2101263"/>
                  </a:lnTo>
                  <a:lnTo>
                    <a:pt x="2568476" y="2123776"/>
                  </a:lnTo>
                  <a:lnTo>
                    <a:pt x="2525879" y="2145336"/>
                  </a:lnTo>
                  <a:lnTo>
                    <a:pt x="2482298" y="2165921"/>
                  </a:lnTo>
                  <a:lnTo>
                    <a:pt x="2437762" y="2185511"/>
                  </a:lnTo>
                  <a:lnTo>
                    <a:pt x="2392303" y="2204082"/>
                  </a:lnTo>
                  <a:lnTo>
                    <a:pt x="2345951" y="2221613"/>
                  </a:lnTo>
                  <a:lnTo>
                    <a:pt x="2298735" y="2238083"/>
                  </a:lnTo>
                  <a:lnTo>
                    <a:pt x="2250685" y="2253469"/>
                  </a:lnTo>
                  <a:lnTo>
                    <a:pt x="2201833" y="2267749"/>
                  </a:lnTo>
                  <a:lnTo>
                    <a:pt x="2152208" y="2280903"/>
                  </a:lnTo>
                  <a:lnTo>
                    <a:pt x="2101839" y="2292907"/>
                  </a:lnTo>
                  <a:lnTo>
                    <a:pt x="2050759" y="2303740"/>
                  </a:lnTo>
                  <a:lnTo>
                    <a:pt x="1998996" y="2313381"/>
                  </a:lnTo>
                  <a:lnTo>
                    <a:pt x="1946580" y="2321807"/>
                  </a:lnTo>
                  <a:lnTo>
                    <a:pt x="1893542" y="2328997"/>
                  </a:lnTo>
                  <a:lnTo>
                    <a:pt x="1839913" y="2334928"/>
                  </a:lnTo>
                  <a:lnTo>
                    <a:pt x="1785721" y="2339579"/>
                  </a:lnTo>
                  <a:lnTo>
                    <a:pt x="1730998" y="2342929"/>
                  </a:lnTo>
                  <a:lnTo>
                    <a:pt x="1675773" y="2344954"/>
                  </a:lnTo>
                  <a:lnTo>
                    <a:pt x="1620078" y="2345635"/>
                  </a:lnTo>
                  <a:lnTo>
                    <a:pt x="1564382" y="2344954"/>
                  </a:lnTo>
                  <a:lnTo>
                    <a:pt x="1509157" y="2342929"/>
                  </a:lnTo>
                  <a:lnTo>
                    <a:pt x="1454434" y="2339579"/>
                  </a:lnTo>
                  <a:lnTo>
                    <a:pt x="1400243" y="2334928"/>
                  </a:lnTo>
                  <a:lnTo>
                    <a:pt x="1346613" y="2328997"/>
                  </a:lnTo>
                  <a:lnTo>
                    <a:pt x="1293575" y="2321807"/>
                  </a:lnTo>
                  <a:lnTo>
                    <a:pt x="1241160" y="2313381"/>
                  </a:lnTo>
                  <a:lnTo>
                    <a:pt x="1189397" y="2303740"/>
                  </a:lnTo>
                  <a:lnTo>
                    <a:pt x="1138316" y="2292907"/>
                  </a:lnTo>
                  <a:lnTo>
                    <a:pt x="1087948" y="2280903"/>
                  </a:lnTo>
                  <a:lnTo>
                    <a:pt x="1038323" y="2267749"/>
                  </a:lnTo>
                  <a:lnTo>
                    <a:pt x="989470" y="2253469"/>
                  </a:lnTo>
                  <a:lnTo>
                    <a:pt x="941421" y="2238083"/>
                  </a:lnTo>
                  <a:lnTo>
                    <a:pt x="894205" y="2221613"/>
                  </a:lnTo>
                  <a:lnTo>
                    <a:pt x="847852" y="2204082"/>
                  </a:lnTo>
                  <a:lnTo>
                    <a:pt x="802393" y="2185511"/>
                  </a:lnTo>
                  <a:lnTo>
                    <a:pt x="757858" y="2165921"/>
                  </a:lnTo>
                  <a:lnTo>
                    <a:pt x="714277" y="2145336"/>
                  </a:lnTo>
                  <a:lnTo>
                    <a:pt x="671679" y="2123776"/>
                  </a:lnTo>
                  <a:lnTo>
                    <a:pt x="630096" y="2101263"/>
                  </a:lnTo>
                  <a:lnTo>
                    <a:pt x="589558" y="2077820"/>
                  </a:lnTo>
                  <a:lnTo>
                    <a:pt x="550093" y="2053468"/>
                  </a:lnTo>
                  <a:lnTo>
                    <a:pt x="511734" y="2028229"/>
                  </a:lnTo>
                  <a:lnTo>
                    <a:pt x="474509" y="2002124"/>
                  </a:lnTo>
                  <a:lnTo>
                    <a:pt x="438450" y="1975177"/>
                  </a:lnTo>
                  <a:lnTo>
                    <a:pt x="403586" y="1947407"/>
                  </a:lnTo>
                  <a:lnTo>
                    <a:pt x="369947" y="1918838"/>
                  </a:lnTo>
                  <a:lnTo>
                    <a:pt x="337563" y="1889491"/>
                  </a:lnTo>
                  <a:lnTo>
                    <a:pt x="306465" y="1859388"/>
                  </a:lnTo>
                  <a:lnTo>
                    <a:pt x="276683" y="1828551"/>
                  </a:lnTo>
                  <a:lnTo>
                    <a:pt x="248247" y="1797001"/>
                  </a:lnTo>
                  <a:lnTo>
                    <a:pt x="221188" y="1764761"/>
                  </a:lnTo>
                  <a:lnTo>
                    <a:pt x="195534" y="1731852"/>
                  </a:lnTo>
                  <a:lnTo>
                    <a:pt x="171317" y="1698296"/>
                  </a:lnTo>
                  <a:lnTo>
                    <a:pt x="148567" y="1664115"/>
                  </a:lnTo>
                  <a:lnTo>
                    <a:pt x="127313" y="1629331"/>
                  </a:lnTo>
                  <a:lnTo>
                    <a:pt x="107587" y="1593965"/>
                  </a:lnTo>
                  <a:lnTo>
                    <a:pt x="89417" y="1558040"/>
                  </a:lnTo>
                  <a:lnTo>
                    <a:pt x="72835" y="1521577"/>
                  </a:lnTo>
                  <a:lnTo>
                    <a:pt x="57870" y="1484599"/>
                  </a:lnTo>
                  <a:lnTo>
                    <a:pt x="44553" y="1447126"/>
                  </a:lnTo>
                  <a:lnTo>
                    <a:pt x="32914" y="1409181"/>
                  </a:lnTo>
                  <a:lnTo>
                    <a:pt x="22982" y="1370786"/>
                  </a:lnTo>
                  <a:lnTo>
                    <a:pt x="14789" y="1331962"/>
                  </a:lnTo>
                  <a:lnTo>
                    <a:pt x="8364" y="1292731"/>
                  </a:lnTo>
                  <a:lnTo>
                    <a:pt x="3737" y="1253116"/>
                  </a:lnTo>
                  <a:lnTo>
                    <a:pt x="939" y="1213137"/>
                  </a:lnTo>
                  <a:lnTo>
                    <a:pt x="0" y="117281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880694" y="4422140"/>
            <a:ext cx="2009775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55270" marR="247650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know?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ts val="2210"/>
              </a:lnSpc>
              <a:spcBef>
                <a:spcPts val="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tree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object?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0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tree?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ts val="212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06069" y="1112344"/>
            <a:ext cx="2465070" cy="14986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/>
              <a:cs typeface="Times New Roman"/>
            </a:endParaRPr>
          </a:p>
          <a:p>
            <a:pPr marL="313055" marR="153670" indent="-15367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træ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hvis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(og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kun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hvis)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a,b,c,d,e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..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3813" y="2117035"/>
            <a:ext cx="4572000" cy="30612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0271" y="948465"/>
            <a:ext cx="1571625" cy="673100"/>
          </a:xfrm>
          <a:custGeom>
            <a:avLst/>
            <a:gdLst/>
            <a:ahLst/>
            <a:cxnLst/>
            <a:rect l="l" t="t" r="r" b="b"/>
            <a:pathLst>
              <a:path w="1571625" h="673100">
                <a:moveTo>
                  <a:pt x="1571625" y="0"/>
                </a:moveTo>
                <a:lnTo>
                  <a:pt x="0" y="0"/>
                </a:lnTo>
                <a:lnTo>
                  <a:pt x="0" y="673100"/>
                </a:lnTo>
                <a:lnTo>
                  <a:pt x="1571625" y="673100"/>
                </a:lnTo>
                <a:lnTo>
                  <a:pt x="15716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571" y="937259"/>
            <a:ext cx="15976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Viden</a:t>
            </a:r>
            <a:endParaRPr sz="4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440" y="1978135"/>
            <a:ext cx="11486321" cy="3801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571500"/>
            <a:ext cx="6045200" cy="5714999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9385F43-AAFA-080C-4C58-AA97202BF680}"/>
              </a:ext>
            </a:extLst>
          </p:cNvPr>
          <p:cNvSpPr txBox="1"/>
          <p:nvPr/>
        </p:nvSpPr>
        <p:spPr>
          <a:xfrm>
            <a:off x="6629400" y="15240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”Jeg mener at Y fordi X” </a:t>
            </a:r>
          </a:p>
          <a:p>
            <a:pPr marL="342900" indent="-342900">
              <a:buAutoNum type="arabicParenR"/>
            </a:pPr>
            <a:r>
              <a:rPr lang="da-DK"/>
              <a:t>Truth</a:t>
            </a:r>
          </a:p>
          <a:p>
            <a:pPr marL="800100" lvl="1" indent="-342900">
              <a:buAutoNum type="arabicParenR"/>
            </a:pPr>
            <a:r>
              <a:rPr lang="da-DK"/>
              <a:t>børn og mat</a:t>
            </a:r>
          </a:p>
          <a:p>
            <a:pPr marL="800100" lvl="1" indent="-342900">
              <a:buAutoNum type="arabicParenR"/>
            </a:pPr>
            <a:endParaRPr lang="da-DK"/>
          </a:p>
          <a:p>
            <a:pPr marL="342900" indent="-342900">
              <a:buAutoNum type="arabicParenR"/>
            </a:pPr>
            <a:r>
              <a:rPr lang="da-DK"/>
              <a:t>Belief</a:t>
            </a:r>
          </a:p>
          <a:p>
            <a:pPr marL="800100" lvl="1" indent="-342900">
              <a:buAutoNum type="arabicParenR"/>
            </a:pPr>
            <a:r>
              <a:rPr lang="da-DK"/>
              <a:t>religion (jomfru maria)</a:t>
            </a:r>
          </a:p>
          <a:p>
            <a:pPr marL="342900" indent="-342900">
              <a:buAutoNum type="arabicParenR"/>
            </a:pPr>
            <a:r>
              <a:rPr lang="da-DK"/>
              <a:t>justification</a:t>
            </a:r>
          </a:p>
          <a:p>
            <a:pPr marL="800100" lvl="1" indent="-342900">
              <a:buAutoNum type="arabicParenR"/>
            </a:pPr>
            <a:r>
              <a:rPr lang="da-DK"/>
              <a:t>adv math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890</Words>
  <Application>Microsoft Macintosh PowerPoint</Application>
  <PresentationFormat>Widescreen</PresentationFormat>
  <Paragraphs>179</Paragraphs>
  <Slides>25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Verdana</vt:lpstr>
      <vt:lpstr>Wingdings</vt:lpstr>
      <vt:lpstr>Office-tema</vt:lpstr>
      <vt:lpstr>PowerPoint-præsentation</vt:lpstr>
      <vt:lpstr>PowerPoint-præsentation</vt:lpstr>
      <vt:lpstr>PowerPoint-præsentation</vt:lpstr>
      <vt:lpstr>Birkler</vt:lpstr>
      <vt:lpstr>PowerPoint-præsentation</vt:lpstr>
      <vt:lpstr>PowerPoint-præsentation</vt:lpstr>
      <vt:lpstr>Basic setup – Epistemologi &amp; Ontologi</vt:lpstr>
      <vt:lpstr>Viden</vt:lpstr>
      <vt:lpstr>PowerPoint-præsentation</vt:lpstr>
      <vt:lpstr>Øvelse</vt:lpstr>
      <vt:lpstr>PowerPoint-præsentation</vt:lpstr>
      <vt:lpstr>PowerPoint-præsentation</vt:lpstr>
      <vt:lpstr>Øvelse</vt:lpstr>
      <vt:lpstr>PowerPoint-præsentation</vt:lpstr>
      <vt:lpstr>PowerPoint-præsentation</vt:lpstr>
      <vt:lpstr>PowerPoint-præsentation</vt:lpstr>
      <vt:lpstr>Øvelse</vt:lpstr>
      <vt:lpstr>Sandhed</vt:lpstr>
      <vt:lpstr>Sandhed</vt:lpstr>
      <vt:lpstr>Begrundelse (justification)</vt:lpstr>
      <vt:lpstr>Aristoteles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Sofie Brosbøl Wulf</dc:creator>
  <cp:lastModifiedBy>Sofie Brosbøl Wulf</cp:lastModifiedBy>
  <cp:revision>1</cp:revision>
  <dcterms:created xsi:type="dcterms:W3CDTF">2023-03-17T06:49:39Z</dcterms:created>
  <dcterms:modified xsi:type="dcterms:W3CDTF">2023-03-17T06:52:14Z</dcterms:modified>
</cp:coreProperties>
</file>